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  <p:sldMasterId id="2147483674" r:id="rId2"/>
    <p:sldMasterId id="2147483684" r:id="rId3"/>
    <p:sldMasterId id="2147483705" r:id="rId4"/>
    <p:sldMasterId id="2147483720" r:id="rId5"/>
  </p:sldMasterIdLst>
  <p:notesMasterIdLst>
    <p:notesMasterId r:id="rId24"/>
  </p:notesMasterIdLst>
  <p:handoutMasterIdLst>
    <p:handoutMasterId r:id="rId25"/>
  </p:handoutMasterIdLst>
  <p:sldIdLst>
    <p:sldId id="327" r:id="rId6"/>
    <p:sldId id="328" r:id="rId7"/>
    <p:sldId id="319" r:id="rId8"/>
    <p:sldId id="329" r:id="rId9"/>
    <p:sldId id="333" r:id="rId10"/>
    <p:sldId id="332" r:id="rId11"/>
    <p:sldId id="331" r:id="rId12"/>
    <p:sldId id="341" r:id="rId13"/>
    <p:sldId id="345" r:id="rId14"/>
    <p:sldId id="344" r:id="rId15"/>
    <p:sldId id="334" r:id="rId16"/>
    <p:sldId id="336" r:id="rId17"/>
    <p:sldId id="342" r:id="rId18"/>
    <p:sldId id="335" r:id="rId19"/>
    <p:sldId id="340" r:id="rId20"/>
    <p:sldId id="337" r:id="rId21"/>
    <p:sldId id="339" r:id="rId22"/>
    <p:sldId id="330" r:id="rId23"/>
  </p:sldIdLst>
  <p:sldSz cx="12142788" cy="6875463"/>
  <p:notesSz cx="6858000" cy="9144000"/>
  <p:defaultTextStyle>
    <a:defPPr marL="0" marR="0" indent="0" algn="l" defTabSz="456377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98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00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9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14094" algn="ctr" defTabSz="41200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9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228189" algn="ctr" defTabSz="41200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9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342283" algn="ctr" defTabSz="41200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9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456377" algn="ctr" defTabSz="41200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9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570471" algn="ctr" defTabSz="41200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9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684566" algn="ctr" defTabSz="41200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9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798660" algn="ctr" defTabSz="41200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9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912754" algn="ctr" defTabSz="41200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9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智慧校园2.0介绍" id="{D06E18EE-58B2-8342-99BF-052B206D00A1}">
          <p14:sldIdLst>
            <p14:sldId id="327"/>
            <p14:sldId id="328"/>
            <p14:sldId id="319"/>
            <p14:sldId id="329"/>
            <p14:sldId id="333"/>
            <p14:sldId id="332"/>
            <p14:sldId id="331"/>
            <p14:sldId id="341"/>
            <p14:sldId id="345"/>
            <p14:sldId id="344"/>
            <p14:sldId id="334"/>
            <p14:sldId id="336"/>
            <p14:sldId id="342"/>
            <p14:sldId id="335"/>
            <p14:sldId id="340"/>
            <p14:sldId id="337"/>
            <p14:sldId id="33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36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92A"/>
    <a:srgbClr val="10B0DE"/>
    <a:srgbClr val="FF8E55"/>
    <a:srgbClr val="01E0DA"/>
    <a:srgbClr val="009999"/>
    <a:srgbClr val="5B9BD5"/>
    <a:srgbClr val="FDB500"/>
    <a:srgbClr val="4372C4"/>
    <a:srgbClr val="FFB700"/>
    <a:srgbClr val="296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/>
    <p:restoredTop sz="90472" autoAdjust="0"/>
  </p:normalViewPr>
  <p:slideViewPr>
    <p:cSldViewPr snapToGrid="0" snapToObjects="1">
      <p:cViewPr varScale="1">
        <p:scale>
          <a:sx n="73" d="100"/>
          <a:sy n="73" d="100"/>
        </p:scale>
        <p:origin x="1083" y="55"/>
      </p:cViewPr>
      <p:guideLst>
        <p:guide orient="horz" pos="2200"/>
        <p:guide pos="36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53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8A7DA-043F-4727-B35C-EF9F05BC3BE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6815FC4-A8E9-4371-8471-C0C390C00F2C}">
      <dgm:prSet phldrT="[文本]" custT="1"/>
      <dgm:spPr>
        <a:solidFill>
          <a:srgbClr val="0DB1DD"/>
        </a:solidFill>
        <a:ln>
          <a:noFill/>
        </a:ln>
      </dgm:spPr>
      <dgm:t>
        <a:bodyPr/>
        <a:lstStyle/>
        <a:p>
          <a:r>
            <a:rPr lang="zh-CN" altLang="en-US" sz="14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资源普及</a:t>
          </a:r>
        </a:p>
      </dgm:t>
    </dgm:pt>
    <dgm:pt modelId="{438D7AF9-86D0-4E47-B21F-23C4241EFF08}" type="parTrans" cxnId="{02C5C61F-EF16-4548-B006-DD0229084562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351B44-E020-45B8-8A92-7A7030D1B0A1}" type="sibTrans" cxnId="{02C5C61F-EF16-4548-B006-DD0229084562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5F5A34-1608-469B-A786-407FEBCB39AA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建立大平台，形成体系标准</a:t>
          </a:r>
        </a:p>
      </dgm:t>
    </dgm:pt>
    <dgm:pt modelId="{D03A239A-F657-474F-B3EF-EB721F88DB82}" type="parTrans" cxnId="{01EFEEEC-0D47-4B09-A4DC-ED997BD0B37A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3D214F-4B34-4595-B0DA-7E838900BB59}" type="sibTrans" cxnId="{01EFEEEC-0D47-4B09-A4DC-ED997BD0B37A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339514-2F02-4015-B7D9-F73C51838095}">
      <dgm:prSet phldrT="[文本]" custT="1"/>
      <dgm:spPr>
        <a:solidFill>
          <a:srgbClr val="0DB1DD"/>
        </a:solidFill>
        <a:ln>
          <a:noFill/>
        </a:ln>
      </dgm:spPr>
      <dgm:t>
        <a:bodyPr/>
        <a:lstStyle/>
        <a:p>
          <a:r>
            <a:rPr lang="zh-CN" altLang="en-US" sz="14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空间覆盖</a:t>
          </a:r>
        </a:p>
      </dgm:t>
    </dgm:pt>
    <dgm:pt modelId="{A6764E74-7A88-48BE-BF32-634E4B763F8F}" type="parTrans" cxnId="{5DED87F7-31BA-4424-B424-D7F67937C973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685030-8B01-4B5C-8804-4C9E3E5B9033}" type="sibTrans" cxnId="{5DED87F7-31BA-4424-B424-D7F67937C973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33BFF8-16BC-4C54-8A82-C532B0543ECA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人人通空间最终打通形成一个类似信用档案的学习档案，作为未来社会衡量一个人的通用指标</a:t>
          </a:r>
        </a:p>
      </dgm:t>
    </dgm:pt>
    <dgm:pt modelId="{52090795-736E-44C3-88A7-5BE779E4ECEC}" type="parTrans" cxnId="{91BCBE13-9600-4752-9AE4-709B05D544AD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E4B3A7-3D16-48FA-AD05-F394F719FDAD}" type="sibTrans" cxnId="{91BCBE13-9600-4752-9AE4-709B05D544AD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D7EC2E-71F3-4852-B12E-19CC8DE0706A}">
      <dgm:prSet phldrT="[文本]" custT="1"/>
      <dgm:spPr>
        <a:solidFill>
          <a:srgbClr val="0DB1DD"/>
        </a:solidFill>
        <a:ln>
          <a:noFill/>
        </a:ln>
      </dgm:spPr>
      <dgm:t>
        <a:bodyPr/>
        <a:lstStyle/>
        <a:p>
          <a:r>
            <a:rPr lang="zh-CN" altLang="en-US" sz="14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网络扶智</a:t>
          </a:r>
        </a:p>
      </dgm:t>
    </dgm:pt>
    <dgm:pt modelId="{0D2E47E7-BF05-42B1-A351-2CFD4CAD1F62}" type="parTrans" cxnId="{6944690E-3C60-4D8A-A09A-4D8406596EA2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D849A2-7C97-445F-9888-6244581B7045}" type="sibTrans" cxnId="{6944690E-3C60-4D8A-A09A-4D8406596EA2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05004E-9AC1-4418-B9A5-33467CF86718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继续促进教育公平</a:t>
          </a:r>
        </a:p>
      </dgm:t>
    </dgm:pt>
    <dgm:pt modelId="{1C918962-C806-49D8-BA0D-D4BC74560703}" type="parTrans" cxnId="{9A076C13-0BA2-4ECE-A3FC-EED319643847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FA9EBB-98C9-475F-B46D-EE6C4A7F5069}" type="sibTrans" cxnId="{9A076C13-0BA2-4ECE-A3FC-EED319643847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A00053-C557-45B0-B28C-2039DDA846F2}">
      <dgm:prSet phldrT="[文本]" custT="1"/>
      <dgm:spPr>
        <a:solidFill>
          <a:srgbClr val="0DB1DD"/>
        </a:solidFill>
        <a:ln>
          <a:noFill/>
        </a:ln>
      </dgm:spPr>
      <dgm:t>
        <a:bodyPr/>
        <a:lstStyle/>
        <a:p>
          <a:r>
            <a:rPr lang="zh-CN" altLang="en-US" sz="14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治理能力</a:t>
          </a:r>
        </a:p>
      </dgm:t>
    </dgm:pt>
    <dgm:pt modelId="{43819CDD-53A6-4C85-8BFF-A54F97271CB8}" type="parTrans" cxnId="{964FD464-6DE5-4B37-9B2B-DBC7CD538D09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DB09F4-6941-4BB3-80C4-70E8B04FDCB3}" type="sibTrans" cxnId="{964FD464-6DE5-4B37-9B2B-DBC7CD538D09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09DE17-98F1-44E1-9858-4EDA3FB57BBD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两方面提升，一方面是教学，一方面是教务。</a:t>
          </a:r>
        </a:p>
      </dgm:t>
    </dgm:pt>
    <dgm:pt modelId="{6992317C-697A-4E3D-9AED-CA50E821A807}" type="parTrans" cxnId="{A4B20D03-E56F-4981-A658-517662EC40E3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7CA2AF-6F68-4144-9E3A-8705AA9AB683}" type="sibTrans" cxnId="{A4B20D03-E56F-4981-A658-517662EC40E3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811E9D-E7DE-487A-8132-F6F8D51C9A37}">
      <dgm:prSet phldrT="[文本]" custT="1"/>
      <dgm:spPr>
        <a:solidFill>
          <a:srgbClr val="0DB1DD"/>
        </a:solidFill>
        <a:ln>
          <a:noFill/>
        </a:ln>
      </dgm:spPr>
      <dgm:t>
        <a:bodyPr/>
        <a:lstStyle/>
        <a:p>
          <a:r>
            <a:rPr lang="zh-CN" altLang="en-US" sz="14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百区千校万课</a:t>
          </a:r>
        </a:p>
      </dgm:t>
    </dgm:pt>
    <dgm:pt modelId="{4AEBC3C7-8CE4-4740-81A0-5A074991EE56}" type="parTrans" cxnId="{65D33BF8-FB21-49E6-9A2C-0D0C59CF1BF2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FE9F5C-C29D-4044-9823-5C2B70F3997C}" type="sibTrans" cxnId="{65D33BF8-FB21-49E6-9A2C-0D0C59CF1BF2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2C79BD-A3CD-46A9-9E9F-89EE5EA40C6B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树典型：区域典型，</a:t>
          </a:r>
          <a:r>
            <a:rPr lang="en-US" altLang="zh-CN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1000</a:t>
          </a:r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普教</a:t>
          </a:r>
          <a:r>
            <a:rPr lang="en-US" altLang="zh-CN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+300</a:t>
          </a:r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职校</a:t>
          </a:r>
          <a:r>
            <a:rPr lang="en-US" altLang="zh-CN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+100</a:t>
          </a:r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高校做标杆</a:t>
          </a:r>
        </a:p>
      </dgm:t>
    </dgm:pt>
    <dgm:pt modelId="{37A46076-CC90-4EB3-9607-69C15533B851}" type="parTrans" cxnId="{1BEE1616-CDA5-4023-B80B-29EAF44B35EF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25D20-BECF-4161-BCDE-060FA7DEB2C7}" type="sibTrans" cxnId="{1BEE1616-CDA5-4023-B80B-29EAF44B35EF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AC44E0-2E89-41EE-8C4D-10A8E8AC359E}">
      <dgm:prSet phldrT="[文本]" custT="1"/>
      <dgm:spPr>
        <a:solidFill>
          <a:srgbClr val="0DB1DD"/>
        </a:solidFill>
        <a:ln>
          <a:noFill/>
        </a:ln>
      </dgm:spPr>
      <dgm:t>
        <a:bodyPr/>
        <a:lstStyle/>
        <a:p>
          <a:r>
            <a:rPr lang="zh-CN" altLang="en-US" sz="14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数字校园</a:t>
          </a:r>
        </a:p>
      </dgm:t>
    </dgm:pt>
    <dgm:pt modelId="{713A7DC2-02D5-47B3-B956-09C534C24E58}" type="parTrans" cxnId="{C231A951-4E4A-493D-ABC8-71778AD9E9E7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85E5E4-13E1-413E-B53D-8077241AC6B6}" type="sibTrans" cxnId="{C231A951-4E4A-493D-ABC8-71778AD9E9E7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A6C00E-B180-448E-AAAD-9A050CD8820B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落后地区做卫星网络</a:t>
          </a:r>
        </a:p>
      </dgm:t>
    </dgm:pt>
    <dgm:pt modelId="{8F9D0810-A8A5-41C4-87B1-AFCB4AE61F65}" type="parTrans" cxnId="{A02C87C5-7FDB-4F7F-8B8E-ABD9B44DD130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807F76-7C05-48A1-A041-76D03BD24D71}" type="sibTrans" cxnId="{A02C87C5-7FDB-4F7F-8B8E-ABD9B44DD130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7D11C1-F6F0-497D-B9B6-4F23BEEB781E}">
      <dgm:prSet phldrT="[文本]" custT="1"/>
      <dgm:spPr>
        <a:solidFill>
          <a:srgbClr val="0DB1DD"/>
        </a:solidFill>
        <a:ln>
          <a:noFill/>
        </a:ln>
      </dgm:spPr>
      <dgm:t>
        <a:bodyPr/>
        <a:lstStyle/>
        <a:p>
          <a:r>
            <a:rPr lang="zh-CN" altLang="en-US" sz="14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智慧教育</a:t>
          </a:r>
        </a:p>
      </dgm:t>
    </dgm:pt>
    <dgm:pt modelId="{36BAB860-F50C-4345-8E7F-5CF85353FC1E}" type="parTrans" cxnId="{D3B894F0-395B-42D9-BA35-A00759B0162C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C824F0-B142-427A-907A-77FCC2A11494}" type="sibTrans" cxnId="{D3B894F0-395B-42D9-BA35-A00759B0162C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891110-B86C-4747-9DFA-6F3B5C9607ED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以雄安新区为首做</a:t>
          </a:r>
          <a:r>
            <a:rPr lang="en-US" altLang="zh-CN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10</a:t>
          </a:r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个范围区</a:t>
          </a:r>
        </a:p>
      </dgm:t>
    </dgm:pt>
    <dgm:pt modelId="{C663B0E3-E1BA-485A-B24E-5DBA362FBC29}" type="parTrans" cxnId="{E4C9FA6A-A8FA-4F9D-A16B-80A18B50B7E0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4E62B1-4021-43B6-B1BF-4255E0CE6696}" type="sibTrans" cxnId="{E4C9FA6A-A8FA-4F9D-A16B-80A18B50B7E0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FC4291-7B69-4418-8D73-306BF29C723E}">
      <dgm:prSet phldrT="[文本]" custT="1"/>
      <dgm:spPr>
        <a:solidFill>
          <a:srgbClr val="0DB1DD"/>
        </a:solidFill>
        <a:ln>
          <a:noFill/>
        </a:ln>
      </dgm:spPr>
      <dgm:t>
        <a:bodyPr/>
        <a:lstStyle/>
        <a:p>
          <a:r>
            <a:rPr lang="zh-CN" altLang="en-US" sz="14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信息素养</a:t>
          </a:r>
        </a:p>
      </dgm:t>
    </dgm:pt>
    <dgm:pt modelId="{E564F72A-6741-4C18-9752-B156F9A1C0B4}" type="parTrans" cxnId="{2F3076CF-490E-4542-82A1-4472FC7FAE2F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8108E1-95C8-4D9B-BF6A-CA06E7D4F4CC}" type="sibTrans" cxnId="{2F3076CF-490E-4542-82A1-4472FC7FAE2F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117920-C036-4B1C-9AB6-E8242EEF595C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学术素养要制定评价标准</a:t>
          </a:r>
        </a:p>
      </dgm:t>
    </dgm:pt>
    <dgm:pt modelId="{6284FD53-3EFD-47D1-B197-CE9284453DD6}" type="parTrans" cxnId="{BFD7C263-C3BA-4BB0-B579-7BE5C454146E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214F9E-368B-4955-A433-B073C9473E32}" type="sibTrans" cxnId="{BFD7C263-C3BA-4BB0-B579-7BE5C454146E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0B07F0-B64E-45DC-9330-EB7EE6D091FD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找出普教优课</a:t>
          </a:r>
        </a:p>
      </dgm:t>
    </dgm:pt>
    <dgm:pt modelId="{BDA19AFC-4997-4510-8B5B-4FC33B297644}" type="parTrans" cxnId="{5D880A5E-4296-44CA-A994-FA3138105CD0}">
      <dgm:prSet/>
      <dgm:spPr/>
      <dgm:t>
        <a:bodyPr/>
        <a:lstStyle/>
        <a:p>
          <a:endParaRPr lang="zh-CN" altLang="en-US"/>
        </a:p>
      </dgm:t>
    </dgm:pt>
    <dgm:pt modelId="{8FC53871-1D49-4A5C-BDED-08161E2F2CCC}" type="sibTrans" cxnId="{5D880A5E-4296-44CA-A994-FA3138105CD0}">
      <dgm:prSet/>
      <dgm:spPr/>
      <dgm:t>
        <a:bodyPr/>
        <a:lstStyle/>
        <a:p>
          <a:endParaRPr lang="zh-CN" altLang="en-US"/>
        </a:p>
      </dgm:t>
    </dgm:pt>
    <dgm:pt modelId="{29F3FFD0-D69C-43E6-97B7-7F78A26B9352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高校慕课资源好内容</a:t>
          </a:r>
        </a:p>
      </dgm:t>
    </dgm:pt>
    <dgm:pt modelId="{0D67C80D-810D-48BA-9147-793C6E728301}" type="parTrans" cxnId="{95D56A50-F0AE-44FA-83B7-9A384C045AA0}">
      <dgm:prSet/>
      <dgm:spPr/>
      <dgm:t>
        <a:bodyPr/>
        <a:lstStyle/>
        <a:p>
          <a:endParaRPr lang="zh-CN" altLang="en-US"/>
        </a:p>
      </dgm:t>
    </dgm:pt>
    <dgm:pt modelId="{49135554-0908-440A-B6A1-52ACE8CC84BD}" type="sibTrans" cxnId="{95D56A50-F0AE-44FA-83B7-9A384C045AA0}">
      <dgm:prSet/>
      <dgm:spPr/>
      <dgm:t>
        <a:bodyPr/>
        <a:lstStyle/>
        <a:p>
          <a:endParaRPr lang="zh-CN" altLang="en-US"/>
        </a:p>
      </dgm:t>
    </dgm:pt>
    <dgm:pt modelId="{B4B292C8-3953-41B2-869A-66B7BA494038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职教信息化精品资源</a:t>
          </a:r>
        </a:p>
      </dgm:t>
    </dgm:pt>
    <dgm:pt modelId="{D3BD2224-7DA9-497E-96D6-B6338792CE3A}" type="parTrans" cxnId="{6A301EAE-58BF-45B9-8D91-060BDF6CFB6B}">
      <dgm:prSet/>
      <dgm:spPr/>
      <dgm:t>
        <a:bodyPr/>
        <a:lstStyle/>
        <a:p>
          <a:endParaRPr lang="zh-CN" altLang="en-US"/>
        </a:p>
      </dgm:t>
    </dgm:pt>
    <dgm:pt modelId="{AC1331F5-6DAE-41F8-A571-8FD2128E8A0E}" type="sibTrans" cxnId="{6A301EAE-58BF-45B9-8D91-060BDF6CFB6B}">
      <dgm:prSet/>
      <dgm:spPr/>
      <dgm:t>
        <a:bodyPr/>
        <a:lstStyle/>
        <a:p>
          <a:endParaRPr lang="zh-CN" altLang="en-US"/>
        </a:p>
      </dgm:t>
    </dgm:pt>
    <dgm:pt modelId="{70D4D56F-8C0B-45A5-A2A3-6625D5711A94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最终实现互通共享。</a:t>
          </a:r>
        </a:p>
      </dgm:t>
    </dgm:pt>
    <dgm:pt modelId="{D899DF66-FAF2-4613-8921-CFA6BBDCEF92}" type="parTrans" cxnId="{EF575AB5-F5C4-469A-B4F0-AF22E68E4AB7}">
      <dgm:prSet/>
      <dgm:spPr/>
      <dgm:t>
        <a:bodyPr/>
        <a:lstStyle/>
        <a:p>
          <a:endParaRPr lang="zh-CN" altLang="en-US"/>
        </a:p>
      </dgm:t>
    </dgm:pt>
    <dgm:pt modelId="{45FABCF7-5354-43D8-94CE-312998F3E22E}" type="sibTrans" cxnId="{EF575AB5-F5C4-469A-B4F0-AF22E68E4AB7}">
      <dgm:prSet/>
      <dgm:spPr/>
      <dgm:t>
        <a:bodyPr/>
        <a:lstStyle/>
        <a:p>
          <a:endParaRPr lang="zh-CN" altLang="en-US"/>
        </a:p>
      </dgm:t>
    </dgm:pt>
    <dgm:pt modelId="{D7806456-DFD2-434B-A18B-64A40221A376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两个层次提升：一个层次学校内的教学与教务，一层次是管理部门政府提升。</a:t>
          </a:r>
        </a:p>
      </dgm:t>
    </dgm:pt>
    <dgm:pt modelId="{7CBE9832-B3AA-45CE-8DD0-41D4891C8B1F}" type="parTrans" cxnId="{9FA2FAA2-DC1D-4261-B4ED-295B0FD30ECB}">
      <dgm:prSet/>
      <dgm:spPr/>
      <dgm:t>
        <a:bodyPr/>
        <a:lstStyle/>
        <a:p>
          <a:endParaRPr lang="zh-CN" altLang="en-US"/>
        </a:p>
      </dgm:t>
    </dgm:pt>
    <dgm:pt modelId="{6C13DBB0-7823-4E72-A11D-A188D37DB9D2}" type="sibTrans" cxnId="{9FA2FAA2-DC1D-4261-B4ED-295B0FD30ECB}">
      <dgm:prSet/>
      <dgm:spPr/>
      <dgm:t>
        <a:bodyPr/>
        <a:lstStyle/>
        <a:p>
          <a:endParaRPr lang="zh-CN" altLang="en-US"/>
        </a:p>
      </dgm:t>
    </dgm:pt>
    <dgm:pt modelId="{3748A24E-F9A8-4731-84F6-8878C0582639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最终实现打通一盘棋统筹管理。</a:t>
          </a:r>
        </a:p>
      </dgm:t>
    </dgm:pt>
    <dgm:pt modelId="{524FAD5D-5214-486F-B430-7DAC97ED589C}" type="parTrans" cxnId="{ABF5743C-93C5-4AAE-9425-A63708BA3AC6}">
      <dgm:prSet/>
      <dgm:spPr/>
      <dgm:t>
        <a:bodyPr/>
        <a:lstStyle/>
        <a:p>
          <a:endParaRPr lang="zh-CN" altLang="en-US"/>
        </a:p>
      </dgm:t>
    </dgm:pt>
    <dgm:pt modelId="{C0E44C58-43AB-4BA0-A1C0-B316D119D2F7}" type="sibTrans" cxnId="{ABF5743C-93C5-4AAE-9425-A63708BA3AC6}">
      <dgm:prSet/>
      <dgm:spPr/>
      <dgm:t>
        <a:bodyPr/>
        <a:lstStyle/>
        <a:p>
          <a:endParaRPr lang="zh-CN" altLang="en-US"/>
        </a:p>
      </dgm:t>
    </dgm:pt>
    <dgm:pt modelId="{82487283-16FA-414E-9DCD-CF0BEA0859CB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其他地区网络是普教标配</a:t>
          </a:r>
        </a:p>
      </dgm:t>
    </dgm:pt>
    <dgm:pt modelId="{1447F698-257E-4F00-967D-286FFB876A3A}" type="parTrans" cxnId="{1A767630-04DB-4BD9-9575-FE58C1CD5914}">
      <dgm:prSet/>
      <dgm:spPr/>
      <dgm:t>
        <a:bodyPr/>
        <a:lstStyle/>
        <a:p>
          <a:endParaRPr lang="zh-CN" altLang="en-US"/>
        </a:p>
      </dgm:t>
    </dgm:pt>
    <dgm:pt modelId="{1D6AF8B4-8538-4F20-B7EE-4CC09B248F46}" type="sibTrans" cxnId="{1A767630-04DB-4BD9-9575-FE58C1CD5914}">
      <dgm:prSet/>
      <dgm:spPr/>
      <dgm:t>
        <a:bodyPr/>
        <a:lstStyle/>
        <a:p>
          <a:endParaRPr lang="zh-CN" altLang="en-US"/>
        </a:p>
      </dgm:t>
    </dgm:pt>
    <dgm:pt modelId="{D66665F9-76B2-43D9-8DB5-A6B0EAF0B5A5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职教高校要做虚拟仿真</a:t>
          </a:r>
        </a:p>
      </dgm:t>
    </dgm:pt>
    <dgm:pt modelId="{6792DA42-1BC1-4BD6-82E1-3B8ECAC170A3}" type="parTrans" cxnId="{7D4BE583-D2FD-4B7A-B739-8E54A368D139}">
      <dgm:prSet/>
      <dgm:spPr/>
      <dgm:t>
        <a:bodyPr/>
        <a:lstStyle/>
        <a:p>
          <a:endParaRPr lang="zh-CN" altLang="en-US"/>
        </a:p>
      </dgm:t>
    </dgm:pt>
    <dgm:pt modelId="{CE34D8AA-3B53-480F-ACA4-3112A2C4ED7F}" type="sibTrans" cxnId="{7D4BE583-D2FD-4B7A-B739-8E54A368D139}">
      <dgm:prSet/>
      <dgm:spPr/>
      <dgm:t>
        <a:bodyPr/>
        <a:lstStyle/>
        <a:p>
          <a:endParaRPr lang="zh-CN" altLang="en-US"/>
        </a:p>
      </dgm:t>
    </dgm:pt>
    <dgm:pt modelId="{9D29E2AE-F2E7-4934-B3DD-525E1B74379D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信息化运维也是重中之重</a:t>
          </a:r>
        </a:p>
      </dgm:t>
    </dgm:pt>
    <dgm:pt modelId="{B79261D2-5B1D-45BD-94D4-1538AFD801D4}" type="parTrans" cxnId="{9B100812-7BC3-4F97-9D1D-5178B79571C1}">
      <dgm:prSet/>
      <dgm:spPr/>
      <dgm:t>
        <a:bodyPr/>
        <a:lstStyle/>
        <a:p>
          <a:endParaRPr lang="zh-CN" altLang="en-US"/>
        </a:p>
      </dgm:t>
    </dgm:pt>
    <dgm:pt modelId="{7D0942EC-22BF-4514-A285-0A0406DACADD}" type="sibTrans" cxnId="{9B100812-7BC3-4F97-9D1D-5178B79571C1}">
      <dgm:prSet/>
      <dgm:spPr/>
      <dgm:t>
        <a:bodyPr/>
        <a:lstStyle/>
        <a:p>
          <a:endParaRPr lang="zh-CN" altLang="en-US"/>
        </a:p>
      </dgm:t>
    </dgm:pt>
    <dgm:pt modelId="{D0C19519-1832-4CBB-8F37-5F986863A774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教材必须带资源</a:t>
          </a:r>
        </a:p>
      </dgm:t>
    </dgm:pt>
    <dgm:pt modelId="{87670251-1132-4923-8D84-32756E3074D5}" type="parTrans" cxnId="{3791CC15-4010-4B94-A1F6-1C06FE55F801}">
      <dgm:prSet/>
      <dgm:spPr/>
      <dgm:t>
        <a:bodyPr/>
        <a:lstStyle/>
        <a:p>
          <a:endParaRPr lang="zh-CN" altLang="en-US"/>
        </a:p>
      </dgm:t>
    </dgm:pt>
    <dgm:pt modelId="{30393367-0D01-4868-AC66-C8F59B7209A4}" type="sibTrans" cxnId="{3791CC15-4010-4B94-A1F6-1C06FE55F801}">
      <dgm:prSet/>
      <dgm:spPr/>
      <dgm:t>
        <a:bodyPr/>
        <a:lstStyle/>
        <a:p>
          <a:endParaRPr lang="zh-CN" altLang="en-US"/>
        </a:p>
      </dgm:t>
    </dgm:pt>
    <dgm:pt modelId="{E5992503-0962-4ADA-8FEA-F4CDCF92D87E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教育信息化理论不足就做补充理论：从顶层技术研究，教育信息化相关学科建设，到相关学术研究。</a:t>
          </a:r>
        </a:p>
      </dgm:t>
    </dgm:pt>
    <dgm:pt modelId="{D42EA744-4EA5-4F39-A080-77B941B5EFF8}" type="parTrans" cxnId="{4E868E3C-88DD-40D3-A65C-33C9043E3518}">
      <dgm:prSet/>
      <dgm:spPr/>
      <dgm:t>
        <a:bodyPr/>
        <a:lstStyle/>
        <a:p>
          <a:endParaRPr lang="zh-CN" altLang="en-US"/>
        </a:p>
      </dgm:t>
    </dgm:pt>
    <dgm:pt modelId="{B0ADC28A-463E-4F98-B462-DAC8F0E1B3A7}" type="sibTrans" cxnId="{4E868E3C-88DD-40D3-A65C-33C9043E3518}">
      <dgm:prSet/>
      <dgm:spPr/>
      <dgm:t>
        <a:bodyPr/>
        <a:lstStyle/>
        <a:p>
          <a:endParaRPr lang="zh-CN" altLang="en-US"/>
        </a:p>
      </dgm:t>
    </dgm:pt>
    <dgm:pt modelId="{143AA3DD-E149-4ABF-8623-550EC0378D85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师生信息化水平都要考培训提升</a:t>
          </a:r>
        </a:p>
      </dgm:t>
    </dgm:pt>
    <dgm:pt modelId="{B0E02162-AB59-45CA-83BE-34486F819AB7}" type="parTrans" cxnId="{75EDE4FE-40F7-4ECD-873C-244DD50AE956}">
      <dgm:prSet/>
      <dgm:spPr/>
      <dgm:t>
        <a:bodyPr/>
        <a:lstStyle/>
        <a:p>
          <a:endParaRPr lang="zh-CN" altLang="en-US"/>
        </a:p>
      </dgm:t>
    </dgm:pt>
    <dgm:pt modelId="{044C1CB9-D451-4392-ADC4-338959F54574}" type="sibTrans" cxnId="{75EDE4FE-40F7-4ECD-873C-244DD50AE956}">
      <dgm:prSet/>
      <dgm:spPr/>
      <dgm:t>
        <a:bodyPr/>
        <a:lstStyle/>
        <a:p>
          <a:endParaRPr lang="zh-CN" altLang="en-US"/>
        </a:p>
      </dgm:t>
    </dgm:pt>
    <dgm:pt modelId="{44364C29-AC66-49A0-95DA-34D4907E2772}">
      <dgm:prSet phldrT="[文本]" custT="1"/>
      <dgm:spPr>
        <a:solidFill>
          <a:srgbClr val="10B0DE">
            <a:alpha val="24314"/>
          </a:srgbClr>
        </a:solidFill>
      </dgm:spPr>
      <dgm:t>
        <a:bodyPr/>
        <a:lstStyle/>
        <a:p>
          <a:r>
            <a:rPr lang="zh-CN" altLang="en-US" sz="900" b="0" i="0" dirty="0">
              <a:latin typeface="TencentSans W3" panose="020C04030202040F0204" pitchFamily="34" charset="-122"/>
              <a:ea typeface="TencentSans W3" panose="020C04030202040F0204" pitchFamily="34" charset="-122"/>
            </a:rPr>
            <a:t>设标准从一师一优课，信息化大赛课程，精品课程，开放慕课中优中选优。</a:t>
          </a:r>
        </a:p>
      </dgm:t>
    </dgm:pt>
    <dgm:pt modelId="{A7C2FDF1-A75E-4F1B-B2E5-139B3BEF977F}" type="parTrans" cxnId="{FC66558E-821F-481A-9E86-7217D42E24D6}">
      <dgm:prSet/>
      <dgm:spPr/>
      <dgm:t>
        <a:bodyPr/>
        <a:lstStyle/>
        <a:p>
          <a:endParaRPr lang="zh-CN" altLang="en-US"/>
        </a:p>
      </dgm:t>
    </dgm:pt>
    <dgm:pt modelId="{5FFCA741-9A22-4BCC-BCBC-562A5D031DD6}" type="sibTrans" cxnId="{FC66558E-821F-481A-9E86-7217D42E24D6}">
      <dgm:prSet/>
      <dgm:spPr/>
      <dgm:t>
        <a:bodyPr/>
        <a:lstStyle/>
        <a:p>
          <a:endParaRPr lang="zh-CN" altLang="en-US"/>
        </a:p>
      </dgm:t>
    </dgm:pt>
    <dgm:pt modelId="{4128E2A7-CD69-435F-8F52-C4908C9CEE39}" type="pres">
      <dgm:prSet presAssocID="{1648A7DA-043F-4727-B35C-EF9F05BC3BEA}" presName="Name0" presStyleCnt="0">
        <dgm:presLayoutVars>
          <dgm:dir/>
          <dgm:animLvl val="lvl"/>
          <dgm:resizeHandles val="exact"/>
        </dgm:presLayoutVars>
      </dgm:prSet>
      <dgm:spPr/>
    </dgm:pt>
    <dgm:pt modelId="{E5285A7F-9849-412F-A2B7-BFA4DB49EF86}" type="pres">
      <dgm:prSet presAssocID="{36815FC4-A8E9-4371-8471-C0C390C00F2C}" presName="composite" presStyleCnt="0"/>
      <dgm:spPr/>
    </dgm:pt>
    <dgm:pt modelId="{E7C6ECB9-9D34-4B92-84B5-4E42BD927A84}" type="pres">
      <dgm:prSet presAssocID="{36815FC4-A8E9-4371-8471-C0C390C00F2C}" presName="parTx" presStyleLbl="alignNode1" presStyleIdx="0" presStyleCnt="8">
        <dgm:presLayoutVars>
          <dgm:chMax val="0"/>
          <dgm:chPref val="0"/>
          <dgm:bulletEnabled val="1"/>
        </dgm:presLayoutVars>
      </dgm:prSet>
      <dgm:spPr/>
    </dgm:pt>
    <dgm:pt modelId="{0ED09ABC-B5B9-4E16-8CC2-EA89158BD62D}" type="pres">
      <dgm:prSet presAssocID="{36815FC4-A8E9-4371-8471-C0C390C00F2C}" presName="desTx" presStyleLbl="alignAccFollowNode1" presStyleIdx="0" presStyleCnt="8">
        <dgm:presLayoutVars>
          <dgm:bulletEnabled val="1"/>
        </dgm:presLayoutVars>
      </dgm:prSet>
      <dgm:spPr/>
    </dgm:pt>
    <dgm:pt modelId="{1FDD45C1-4D24-4795-AD9A-1517A8CD1919}" type="pres">
      <dgm:prSet presAssocID="{4E351B44-E020-45B8-8A92-7A7030D1B0A1}" presName="space" presStyleCnt="0"/>
      <dgm:spPr/>
    </dgm:pt>
    <dgm:pt modelId="{C1E3A617-260B-4FE2-87F2-156F53E57505}" type="pres">
      <dgm:prSet presAssocID="{63339514-2F02-4015-B7D9-F73C51838095}" presName="composite" presStyleCnt="0"/>
      <dgm:spPr/>
    </dgm:pt>
    <dgm:pt modelId="{709FD5BC-39FC-4FE2-8392-9F7B40FF841B}" type="pres">
      <dgm:prSet presAssocID="{63339514-2F02-4015-B7D9-F73C51838095}" presName="parTx" presStyleLbl="alignNode1" presStyleIdx="1" presStyleCnt="8">
        <dgm:presLayoutVars>
          <dgm:chMax val="0"/>
          <dgm:chPref val="0"/>
          <dgm:bulletEnabled val="1"/>
        </dgm:presLayoutVars>
      </dgm:prSet>
      <dgm:spPr/>
    </dgm:pt>
    <dgm:pt modelId="{215ECF50-ACAA-4324-AD2A-8C9B2676D399}" type="pres">
      <dgm:prSet presAssocID="{63339514-2F02-4015-B7D9-F73C51838095}" presName="desTx" presStyleLbl="alignAccFollowNode1" presStyleIdx="1" presStyleCnt="8">
        <dgm:presLayoutVars>
          <dgm:bulletEnabled val="1"/>
        </dgm:presLayoutVars>
      </dgm:prSet>
      <dgm:spPr/>
    </dgm:pt>
    <dgm:pt modelId="{B4F3A4F6-E238-44AC-A92F-DC452A3633BA}" type="pres">
      <dgm:prSet presAssocID="{FC685030-8B01-4B5C-8804-4C9E3E5B9033}" presName="space" presStyleCnt="0"/>
      <dgm:spPr/>
    </dgm:pt>
    <dgm:pt modelId="{307E7B2F-D2ED-4E2E-8135-B851CCF39ADB}" type="pres">
      <dgm:prSet presAssocID="{7ED7EC2E-71F3-4852-B12E-19CC8DE0706A}" presName="composite" presStyleCnt="0"/>
      <dgm:spPr/>
    </dgm:pt>
    <dgm:pt modelId="{B5282437-0E90-403D-93A2-074B7510D298}" type="pres">
      <dgm:prSet presAssocID="{7ED7EC2E-71F3-4852-B12E-19CC8DE0706A}" presName="parTx" presStyleLbl="alignNode1" presStyleIdx="2" presStyleCnt="8">
        <dgm:presLayoutVars>
          <dgm:chMax val="0"/>
          <dgm:chPref val="0"/>
          <dgm:bulletEnabled val="1"/>
        </dgm:presLayoutVars>
      </dgm:prSet>
      <dgm:spPr/>
    </dgm:pt>
    <dgm:pt modelId="{E24336AC-4569-4468-BA2E-7D8E1B3C311C}" type="pres">
      <dgm:prSet presAssocID="{7ED7EC2E-71F3-4852-B12E-19CC8DE0706A}" presName="desTx" presStyleLbl="alignAccFollowNode1" presStyleIdx="2" presStyleCnt="8">
        <dgm:presLayoutVars>
          <dgm:bulletEnabled val="1"/>
        </dgm:presLayoutVars>
      </dgm:prSet>
      <dgm:spPr/>
    </dgm:pt>
    <dgm:pt modelId="{2A6F8658-9DB6-42E1-AE51-61FA8C1E4E68}" type="pres">
      <dgm:prSet presAssocID="{22D849A2-7C97-445F-9888-6244581B7045}" presName="space" presStyleCnt="0"/>
      <dgm:spPr/>
    </dgm:pt>
    <dgm:pt modelId="{3BA8FBF1-16B3-494E-A135-F0EEACF0B011}" type="pres">
      <dgm:prSet presAssocID="{FEA00053-C557-45B0-B28C-2039DDA846F2}" presName="composite" presStyleCnt="0"/>
      <dgm:spPr/>
    </dgm:pt>
    <dgm:pt modelId="{DEBCADEF-1E85-4EB5-BADB-8A895663DB07}" type="pres">
      <dgm:prSet presAssocID="{FEA00053-C557-45B0-B28C-2039DDA846F2}" presName="parTx" presStyleLbl="alignNode1" presStyleIdx="3" presStyleCnt="8">
        <dgm:presLayoutVars>
          <dgm:chMax val="0"/>
          <dgm:chPref val="0"/>
          <dgm:bulletEnabled val="1"/>
        </dgm:presLayoutVars>
      </dgm:prSet>
      <dgm:spPr/>
    </dgm:pt>
    <dgm:pt modelId="{BCF69E6E-B8CD-48B9-ADCE-BBD1E1153670}" type="pres">
      <dgm:prSet presAssocID="{FEA00053-C557-45B0-B28C-2039DDA846F2}" presName="desTx" presStyleLbl="alignAccFollowNode1" presStyleIdx="3" presStyleCnt="8">
        <dgm:presLayoutVars>
          <dgm:bulletEnabled val="1"/>
        </dgm:presLayoutVars>
      </dgm:prSet>
      <dgm:spPr/>
    </dgm:pt>
    <dgm:pt modelId="{8135A4E9-A1B3-42C7-9866-47219B6A4B2B}" type="pres">
      <dgm:prSet presAssocID="{49DB09F4-6941-4BB3-80C4-70E8B04FDCB3}" presName="space" presStyleCnt="0"/>
      <dgm:spPr/>
    </dgm:pt>
    <dgm:pt modelId="{1092224B-AAE3-42B7-B589-FBBCB80D5C55}" type="pres">
      <dgm:prSet presAssocID="{93811E9D-E7DE-487A-8132-F6F8D51C9A37}" presName="composite" presStyleCnt="0"/>
      <dgm:spPr/>
    </dgm:pt>
    <dgm:pt modelId="{3B37D1E6-64B0-48B1-BF22-275B4D0667D5}" type="pres">
      <dgm:prSet presAssocID="{93811E9D-E7DE-487A-8132-F6F8D51C9A37}" presName="parTx" presStyleLbl="alignNode1" presStyleIdx="4" presStyleCnt="8">
        <dgm:presLayoutVars>
          <dgm:chMax val="0"/>
          <dgm:chPref val="0"/>
          <dgm:bulletEnabled val="1"/>
        </dgm:presLayoutVars>
      </dgm:prSet>
      <dgm:spPr/>
    </dgm:pt>
    <dgm:pt modelId="{76AAE446-3ADA-4D86-85AC-8DE8B87F41C1}" type="pres">
      <dgm:prSet presAssocID="{93811E9D-E7DE-487A-8132-F6F8D51C9A37}" presName="desTx" presStyleLbl="alignAccFollowNode1" presStyleIdx="4" presStyleCnt="8">
        <dgm:presLayoutVars>
          <dgm:bulletEnabled val="1"/>
        </dgm:presLayoutVars>
      </dgm:prSet>
      <dgm:spPr/>
    </dgm:pt>
    <dgm:pt modelId="{82ED5A0D-B8CA-4D90-BC0C-F34C435A8C0A}" type="pres">
      <dgm:prSet presAssocID="{A2FE9F5C-C29D-4044-9823-5C2B70F3997C}" presName="space" presStyleCnt="0"/>
      <dgm:spPr/>
    </dgm:pt>
    <dgm:pt modelId="{800B5428-772B-48E1-BF24-348AA3300D20}" type="pres">
      <dgm:prSet presAssocID="{15AC44E0-2E89-41EE-8C4D-10A8E8AC359E}" presName="composite" presStyleCnt="0"/>
      <dgm:spPr/>
    </dgm:pt>
    <dgm:pt modelId="{3AF3C191-1E75-4AB2-BDF1-82E8E1C24C99}" type="pres">
      <dgm:prSet presAssocID="{15AC44E0-2E89-41EE-8C4D-10A8E8AC359E}" presName="parTx" presStyleLbl="alignNode1" presStyleIdx="5" presStyleCnt="8">
        <dgm:presLayoutVars>
          <dgm:chMax val="0"/>
          <dgm:chPref val="0"/>
          <dgm:bulletEnabled val="1"/>
        </dgm:presLayoutVars>
      </dgm:prSet>
      <dgm:spPr/>
    </dgm:pt>
    <dgm:pt modelId="{C6B6C053-2925-4211-AD51-A9DD16719A20}" type="pres">
      <dgm:prSet presAssocID="{15AC44E0-2E89-41EE-8C4D-10A8E8AC359E}" presName="desTx" presStyleLbl="alignAccFollowNode1" presStyleIdx="5" presStyleCnt="8">
        <dgm:presLayoutVars>
          <dgm:bulletEnabled val="1"/>
        </dgm:presLayoutVars>
      </dgm:prSet>
      <dgm:spPr/>
    </dgm:pt>
    <dgm:pt modelId="{CFFA47E4-AF8D-4B72-B1AF-0A80140AA9F1}" type="pres">
      <dgm:prSet presAssocID="{0685E5E4-13E1-413E-B53D-8077241AC6B6}" presName="space" presStyleCnt="0"/>
      <dgm:spPr/>
    </dgm:pt>
    <dgm:pt modelId="{1CEA373F-25BE-45B3-BE68-CAF0C41BFBA8}" type="pres">
      <dgm:prSet presAssocID="{0E7D11C1-F6F0-497D-B9B6-4F23BEEB781E}" presName="composite" presStyleCnt="0"/>
      <dgm:spPr/>
    </dgm:pt>
    <dgm:pt modelId="{9A28A447-3436-4F81-A245-12B68D0F89BC}" type="pres">
      <dgm:prSet presAssocID="{0E7D11C1-F6F0-497D-B9B6-4F23BEEB781E}" presName="parTx" presStyleLbl="alignNode1" presStyleIdx="6" presStyleCnt="8">
        <dgm:presLayoutVars>
          <dgm:chMax val="0"/>
          <dgm:chPref val="0"/>
          <dgm:bulletEnabled val="1"/>
        </dgm:presLayoutVars>
      </dgm:prSet>
      <dgm:spPr/>
    </dgm:pt>
    <dgm:pt modelId="{4B4D7B37-7581-4267-BADB-C7A0618A9BBA}" type="pres">
      <dgm:prSet presAssocID="{0E7D11C1-F6F0-497D-B9B6-4F23BEEB781E}" presName="desTx" presStyleLbl="alignAccFollowNode1" presStyleIdx="6" presStyleCnt="8">
        <dgm:presLayoutVars>
          <dgm:bulletEnabled val="1"/>
        </dgm:presLayoutVars>
      </dgm:prSet>
      <dgm:spPr/>
    </dgm:pt>
    <dgm:pt modelId="{AEC3BB91-1690-4AD0-ACFB-E4853931C4EA}" type="pres">
      <dgm:prSet presAssocID="{43C824F0-B142-427A-907A-77FCC2A11494}" presName="space" presStyleCnt="0"/>
      <dgm:spPr/>
    </dgm:pt>
    <dgm:pt modelId="{AF854F60-E021-4796-A83D-58CCF00E4D8A}" type="pres">
      <dgm:prSet presAssocID="{7DFC4291-7B69-4418-8D73-306BF29C723E}" presName="composite" presStyleCnt="0"/>
      <dgm:spPr/>
    </dgm:pt>
    <dgm:pt modelId="{00428B02-3D01-4781-A88F-A25038F60349}" type="pres">
      <dgm:prSet presAssocID="{7DFC4291-7B69-4418-8D73-306BF29C723E}" presName="parTx" presStyleLbl="alignNode1" presStyleIdx="7" presStyleCnt="8">
        <dgm:presLayoutVars>
          <dgm:chMax val="0"/>
          <dgm:chPref val="0"/>
          <dgm:bulletEnabled val="1"/>
        </dgm:presLayoutVars>
      </dgm:prSet>
      <dgm:spPr/>
    </dgm:pt>
    <dgm:pt modelId="{7E40AA3E-5A03-489D-885A-7416912EC770}" type="pres">
      <dgm:prSet presAssocID="{7DFC4291-7B69-4418-8D73-306BF29C723E}" presName="desTx" presStyleLbl="alignAccFollowNode1" presStyleIdx="7" presStyleCnt="8">
        <dgm:presLayoutVars>
          <dgm:bulletEnabled val="1"/>
        </dgm:presLayoutVars>
      </dgm:prSet>
      <dgm:spPr/>
    </dgm:pt>
  </dgm:ptLst>
  <dgm:cxnLst>
    <dgm:cxn modelId="{A4B20D03-E56F-4981-A658-517662EC40E3}" srcId="{FEA00053-C557-45B0-B28C-2039DDA846F2}" destId="{F209DE17-98F1-44E1-9858-4EDA3FB57BBD}" srcOrd="0" destOrd="0" parTransId="{6992317C-697A-4E3D-9AED-CA50E821A807}" sibTransId="{167CA2AF-6F68-4144-9E3A-8705AA9AB683}"/>
    <dgm:cxn modelId="{182B4504-9832-4D92-B8C2-CB6D1AF3D221}" type="presOf" srcId="{70D4D56F-8C0B-45A5-A2A3-6625D5711A94}" destId="{0ED09ABC-B5B9-4E16-8CC2-EA89158BD62D}" srcOrd="0" destOrd="4" presId="urn:microsoft.com/office/officeart/2005/8/layout/hList1"/>
    <dgm:cxn modelId="{71523A06-4806-47CF-BF78-BE943E371C66}" type="presOf" srcId="{82487283-16FA-414E-9DCD-CF0BEA0859CB}" destId="{C6B6C053-2925-4211-AD51-A9DD16719A20}" srcOrd="0" destOrd="1" presId="urn:microsoft.com/office/officeart/2005/8/layout/hList1"/>
    <dgm:cxn modelId="{6944690E-3C60-4D8A-A09A-4D8406596EA2}" srcId="{1648A7DA-043F-4727-B35C-EF9F05BC3BEA}" destId="{7ED7EC2E-71F3-4852-B12E-19CC8DE0706A}" srcOrd="2" destOrd="0" parTransId="{0D2E47E7-BF05-42B1-A351-2CFD4CAD1F62}" sibTransId="{22D849A2-7C97-445F-9888-6244581B7045}"/>
    <dgm:cxn modelId="{9B100812-7BC3-4F97-9D1D-5178B79571C1}" srcId="{15AC44E0-2E89-41EE-8C4D-10A8E8AC359E}" destId="{9D29E2AE-F2E7-4934-B3DD-525E1B74379D}" srcOrd="4" destOrd="0" parTransId="{B79261D2-5B1D-45BD-94D4-1538AFD801D4}" sibTransId="{7D0942EC-22BF-4514-A285-0A0406DACADD}"/>
    <dgm:cxn modelId="{9A076C13-0BA2-4ECE-A3FC-EED319643847}" srcId="{7ED7EC2E-71F3-4852-B12E-19CC8DE0706A}" destId="{1105004E-9AC1-4418-B9A5-33467CF86718}" srcOrd="0" destOrd="0" parTransId="{1C918962-C806-49D8-BA0D-D4BC74560703}" sibTransId="{EBFA9EBB-98C9-475F-B46D-EE6C4A7F5069}"/>
    <dgm:cxn modelId="{32F24E13-8135-46FF-878B-B05A7333C29E}" type="presOf" srcId="{F209DE17-98F1-44E1-9858-4EDA3FB57BBD}" destId="{BCF69E6E-B8CD-48B9-ADCE-BBD1E1153670}" srcOrd="0" destOrd="0" presId="urn:microsoft.com/office/officeart/2005/8/layout/hList1"/>
    <dgm:cxn modelId="{91BCBE13-9600-4752-9AE4-709B05D544AD}" srcId="{63339514-2F02-4015-B7D9-F73C51838095}" destId="{DB33BFF8-16BC-4C54-8A82-C532B0543ECA}" srcOrd="0" destOrd="0" parTransId="{52090795-736E-44C3-88A7-5BE779E4ECEC}" sibTransId="{ACE4B3A7-3D16-48FA-AD05-F394F719FDAD}"/>
    <dgm:cxn modelId="{3791CC15-4010-4B94-A1F6-1C06FE55F801}" srcId="{15AC44E0-2E89-41EE-8C4D-10A8E8AC359E}" destId="{D0C19519-1832-4CBB-8F37-5F986863A774}" srcOrd="2" destOrd="0" parTransId="{87670251-1132-4923-8D84-32756E3074D5}" sibTransId="{30393367-0D01-4868-AC66-C8F59B7209A4}"/>
    <dgm:cxn modelId="{015CF615-E254-4411-8E3C-AB13BE65D086}" type="presOf" srcId="{93811E9D-E7DE-487A-8132-F6F8D51C9A37}" destId="{3B37D1E6-64B0-48B1-BF22-275B4D0667D5}" srcOrd="0" destOrd="0" presId="urn:microsoft.com/office/officeart/2005/8/layout/hList1"/>
    <dgm:cxn modelId="{1BEE1616-CDA5-4023-B80B-29EAF44B35EF}" srcId="{93811E9D-E7DE-487A-8132-F6F8D51C9A37}" destId="{0C2C79BD-A3CD-46A9-9E9F-89EE5EA40C6B}" srcOrd="0" destOrd="0" parTransId="{37A46076-CC90-4EB3-9607-69C15533B851}" sibTransId="{3DC25D20-BECF-4161-BCDE-060FA7DEB2C7}"/>
    <dgm:cxn modelId="{CFD9B91F-5D97-4203-A2D7-73B22359A8F8}" type="presOf" srcId="{21117920-C036-4B1C-9AB6-E8242EEF595C}" destId="{7E40AA3E-5A03-489D-885A-7416912EC770}" srcOrd="0" destOrd="0" presId="urn:microsoft.com/office/officeart/2005/8/layout/hList1"/>
    <dgm:cxn modelId="{02C5C61F-EF16-4548-B006-DD0229084562}" srcId="{1648A7DA-043F-4727-B35C-EF9F05BC3BEA}" destId="{36815FC4-A8E9-4371-8471-C0C390C00F2C}" srcOrd="0" destOrd="0" parTransId="{438D7AF9-86D0-4E47-B21F-23C4241EFF08}" sibTransId="{4E351B44-E020-45B8-8A92-7A7030D1B0A1}"/>
    <dgm:cxn modelId="{1A767630-04DB-4BD9-9575-FE58C1CD5914}" srcId="{15AC44E0-2E89-41EE-8C4D-10A8E8AC359E}" destId="{82487283-16FA-414E-9DCD-CF0BEA0859CB}" srcOrd="1" destOrd="0" parTransId="{1447F698-257E-4F00-967D-286FFB876A3A}" sibTransId="{1D6AF8B4-8538-4F20-B7EE-4CC09B248F46}"/>
    <dgm:cxn modelId="{72F5033A-B28A-4C3B-8151-B8B15072F4C7}" type="presOf" srcId="{B4B292C8-3953-41B2-869A-66B7BA494038}" destId="{0ED09ABC-B5B9-4E16-8CC2-EA89158BD62D}" srcOrd="0" destOrd="2" presId="urn:microsoft.com/office/officeart/2005/8/layout/hList1"/>
    <dgm:cxn modelId="{6E00043C-ED3D-4DE1-92AF-CD39F9CE7BC8}" type="presOf" srcId="{B5891110-B86C-4747-9DFA-6F3B5C9607ED}" destId="{4B4D7B37-7581-4267-BADB-C7A0618A9BBA}" srcOrd="0" destOrd="0" presId="urn:microsoft.com/office/officeart/2005/8/layout/hList1"/>
    <dgm:cxn modelId="{ABF5743C-93C5-4AAE-9425-A63708BA3AC6}" srcId="{FEA00053-C557-45B0-B28C-2039DDA846F2}" destId="{3748A24E-F9A8-4731-84F6-8878C0582639}" srcOrd="2" destOrd="0" parTransId="{524FAD5D-5214-486F-B430-7DAC97ED589C}" sibTransId="{C0E44C58-43AB-4BA0-A1C0-B316D119D2F7}"/>
    <dgm:cxn modelId="{4E868E3C-88DD-40D3-A65C-33C9043E3518}" srcId="{0E7D11C1-F6F0-497D-B9B6-4F23BEEB781E}" destId="{E5992503-0962-4ADA-8FEA-F4CDCF92D87E}" srcOrd="1" destOrd="0" parTransId="{D42EA744-4EA5-4F39-A080-77B941B5EFF8}" sibTransId="{B0ADC28A-463E-4F98-B462-DAC8F0E1B3A7}"/>
    <dgm:cxn modelId="{0745803E-4D02-4D60-9C8E-3BE587990D1A}" type="presOf" srcId="{E5992503-0962-4ADA-8FEA-F4CDCF92D87E}" destId="{4B4D7B37-7581-4267-BADB-C7A0618A9BBA}" srcOrd="0" destOrd="1" presId="urn:microsoft.com/office/officeart/2005/8/layout/hList1"/>
    <dgm:cxn modelId="{5D880A5E-4296-44CA-A994-FA3138105CD0}" srcId="{36815FC4-A8E9-4371-8471-C0C390C00F2C}" destId="{050B07F0-B64E-45DC-9330-EB7EE6D091FD}" srcOrd="1" destOrd="0" parTransId="{BDA19AFC-4997-4510-8B5B-4FC33B297644}" sibTransId="{8FC53871-1D49-4A5C-BDED-08161E2F2CCC}"/>
    <dgm:cxn modelId="{A1510362-1029-408D-8FE7-B894D9A93DEB}" type="presOf" srcId="{0E7D11C1-F6F0-497D-B9B6-4F23BEEB781E}" destId="{9A28A447-3436-4F81-A245-12B68D0F89BC}" srcOrd="0" destOrd="0" presId="urn:microsoft.com/office/officeart/2005/8/layout/hList1"/>
    <dgm:cxn modelId="{BFD7C263-C3BA-4BB0-B579-7BE5C454146E}" srcId="{7DFC4291-7B69-4418-8D73-306BF29C723E}" destId="{21117920-C036-4B1C-9AB6-E8242EEF595C}" srcOrd="0" destOrd="0" parTransId="{6284FD53-3EFD-47D1-B197-CE9284453DD6}" sibTransId="{FF214F9E-368B-4955-A433-B073C9473E32}"/>
    <dgm:cxn modelId="{964FD464-6DE5-4B37-9B2B-DBC7CD538D09}" srcId="{1648A7DA-043F-4727-B35C-EF9F05BC3BEA}" destId="{FEA00053-C557-45B0-B28C-2039DDA846F2}" srcOrd="3" destOrd="0" parTransId="{43819CDD-53A6-4C85-8BFF-A54F97271CB8}" sibTransId="{49DB09F4-6941-4BB3-80C4-70E8B04FDCB3}"/>
    <dgm:cxn modelId="{153B834A-E2BE-4A8D-AE9C-E91AA2941187}" type="presOf" srcId="{D66665F9-76B2-43D9-8DB5-A6B0EAF0B5A5}" destId="{C6B6C053-2925-4211-AD51-A9DD16719A20}" srcOrd="0" destOrd="3" presId="urn:microsoft.com/office/officeart/2005/8/layout/hList1"/>
    <dgm:cxn modelId="{4C9EBC4A-60EA-43B9-BAC6-F6C3292C8A91}" type="presOf" srcId="{3748A24E-F9A8-4731-84F6-8878C0582639}" destId="{BCF69E6E-B8CD-48B9-ADCE-BBD1E1153670}" srcOrd="0" destOrd="2" presId="urn:microsoft.com/office/officeart/2005/8/layout/hList1"/>
    <dgm:cxn modelId="{E4C9FA6A-A8FA-4F9D-A16B-80A18B50B7E0}" srcId="{0E7D11C1-F6F0-497D-B9B6-4F23BEEB781E}" destId="{B5891110-B86C-4747-9DFA-6F3B5C9607ED}" srcOrd="0" destOrd="0" parTransId="{C663B0E3-E1BA-485A-B24E-5DBA362FBC29}" sibTransId="{A64E62B1-4021-43B6-B1BF-4255E0CE6696}"/>
    <dgm:cxn modelId="{95D56A50-F0AE-44FA-83B7-9A384C045AA0}" srcId="{36815FC4-A8E9-4371-8471-C0C390C00F2C}" destId="{29F3FFD0-D69C-43E6-97B7-7F78A26B9352}" srcOrd="3" destOrd="0" parTransId="{0D67C80D-810D-48BA-9147-793C6E728301}" sibTransId="{49135554-0908-440A-B6A1-52ACE8CC84BD}"/>
    <dgm:cxn modelId="{392AAD70-EC9B-4FF0-B5A7-9A611CC6546D}" type="presOf" srcId="{36815FC4-A8E9-4371-8471-C0C390C00F2C}" destId="{E7C6ECB9-9D34-4B92-84B5-4E42BD927A84}" srcOrd="0" destOrd="0" presId="urn:microsoft.com/office/officeart/2005/8/layout/hList1"/>
    <dgm:cxn modelId="{BEEBA351-F0CE-4B60-AC84-442A7926462B}" type="presOf" srcId="{D0C19519-1832-4CBB-8F37-5F986863A774}" destId="{C6B6C053-2925-4211-AD51-A9DD16719A20}" srcOrd="0" destOrd="2" presId="urn:microsoft.com/office/officeart/2005/8/layout/hList1"/>
    <dgm:cxn modelId="{C231A951-4E4A-493D-ABC8-71778AD9E9E7}" srcId="{1648A7DA-043F-4727-B35C-EF9F05BC3BEA}" destId="{15AC44E0-2E89-41EE-8C4D-10A8E8AC359E}" srcOrd="5" destOrd="0" parTransId="{713A7DC2-02D5-47B3-B956-09C534C24E58}" sibTransId="{0685E5E4-13E1-413E-B53D-8077241AC6B6}"/>
    <dgm:cxn modelId="{526FE051-5BF9-45E0-B734-FEFB49683C3B}" type="presOf" srcId="{FEA00053-C557-45B0-B28C-2039DDA846F2}" destId="{DEBCADEF-1E85-4EB5-BADB-8A895663DB07}" srcOrd="0" destOrd="0" presId="urn:microsoft.com/office/officeart/2005/8/layout/hList1"/>
    <dgm:cxn modelId="{3822CA7B-531B-415A-854E-94A83108106A}" type="presOf" srcId="{9D29E2AE-F2E7-4934-B3DD-525E1B74379D}" destId="{C6B6C053-2925-4211-AD51-A9DD16719A20}" srcOrd="0" destOrd="4" presId="urn:microsoft.com/office/officeart/2005/8/layout/hList1"/>
    <dgm:cxn modelId="{7D4BE583-D2FD-4B7A-B739-8E54A368D139}" srcId="{15AC44E0-2E89-41EE-8C4D-10A8E8AC359E}" destId="{D66665F9-76B2-43D9-8DB5-A6B0EAF0B5A5}" srcOrd="3" destOrd="0" parTransId="{6792DA42-1BC1-4BD6-82E1-3B8ECAC170A3}" sibTransId="{CE34D8AA-3B53-480F-ACA4-3112A2C4ED7F}"/>
    <dgm:cxn modelId="{2512EA89-BC96-429E-8371-BAD913DEC9CE}" type="presOf" srcId="{050B07F0-B64E-45DC-9330-EB7EE6D091FD}" destId="{0ED09ABC-B5B9-4E16-8CC2-EA89158BD62D}" srcOrd="0" destOrd="1" presId="urn:microsoft.com/office/officeart/2005/8/layout/hList1"/>
    <dgm:cxn modelId="{FC66558E-821F-481A-9E86-7217D42E24D6}" srcId="{93811E9D-E7DE-487A-8132-F6F8D51C9A37}" destId="{44364C29-AC66-49A0-95DA-34D4907E2772}" srcOrd="1" destOrd="0" parTransId="{A7C2FDF1-A75E-4F1B-B2E5-139B3BEF977F}" sibTransId="{5FFCA741-9A22-4BCC-BCBC-562A5D031DD6}"/>
    <dgm:cxn modelId="{B9934698-9D34-4A42-9A2C-C7E90B2406C9}" type="presOf" srcId="{D7806456-DFD2-434B-A18B-64A40221A376}" destId="{BCF69E6E-B8CD-48B9-ADCE-BBD1E1153670}" srcOrd="0" destOrd="1" presId="urn:microsoft.com/office/officeart/2005/8/layout/hList1"/>
    <dgm:cxn modelId="{9FA2FAA2-DC1D-4261-B4ED-295B0FD30ECB}" srcId="{FEA00053-C557-45B0-B28C-2039DDA846F2}" destId="{D7806456-DFD2-434B-A18B-64A40221A376}" srcOrd="1" destOrd="0" parTransId="{7CBE9832-B3AA-45CE-8DD0-41D4891C8B1F}" sibTransId="{6C13DBB0-7823-4E72-A11D-A188D37DB9D2}"/>
    <dgm:cxn modelId="{3CA1B1A3-2CEB-44F3-88D5-5044E28FE031}" type="presOf" srcId="{7ED7EC2E-71F3-4852-B12E-19CC8DE0706A}" destId="{B5282437-0E90-403D-93A2-074B7510D298}" srcOrd="0" destOrd="0" presId="urn:microsoft.com/office/officeart/2005/8/layout/hList1"/>
    <dgm:cxn modelId="{EB1EE4AC-C49B-4C42-9BD3-1B4BEF9A69E8}" type="presOf" srcId="{4A5F5A34-1608-469B-A786-407FEBCB39AA}" destId="{0ED09ABC-B5B9-4E16-8CC2-EA89158BD62D}" srcOrd="0" destOrd="0" presId="urn:microsoft.com/office/officeart/2005/8/layout/hList1"/>
    <dgm:cxn modelId="{6A301EAE-58BF-45B9-8D91-060BDF6CFB6B}" srcId="{36815FC4-A8E9-4371-8471-C0C390C00F2C}" destId="{B4B292C8-3953-41B2-869A-66B7BA494038}" srcOrd="2" destOrd="0" parTransId="{D3BD2224-7DA9-497E-96D6-B6338792CE3A}" sibTransId="{AC1331F5-6DAE-41F8-A571-8FD2128E8A0E}"/>
    <dgm:cxn modelId="{2706D4B1-8CA9-44FD-B8EA-B85223604CF1}" type="presOf" srcId="{DFA6C00E-B180-448E-AAAD-9A050CD8820B}" destId="{C6B6C053-2925-4211-AD51-A9DD16719A20}" srcOrd="0" destOrd="0" presId="urn:microsoft.com/office/officeart/2005/8/layout/hList1"/>
    <dgm:cxn modelId="{6B0FA5B3-5BEE-477A-B4F3-735FE9737CAD}" type="presOf" srcId="{63339514-2F02-4015-B7D9-F73C51838095}" destId="{709FD5BC-39FC-4FE2-8392-9F7B40FF841B}" srcOrd="0" destOrd="0" presId="urn:microsoft.com/office/officeart/2005/8/layout/hList1"/>
    <dgm:cxn modelId="{EF575AB5-F5C4-469A-B4F0-AF22E68E4AB7}" srcId="{36815FC4-A8E9-4371-8471-C0C390C00F2C}" destId="{70D4D56F-8C0B-45A5-A2A3-6625D5711A94}" srcOrd="4" destOrd="0" parTransId="{D899DF66-FAF2-4613-8921-CFA6BBDCEF92}" sibTransId="{45FABCF7-5354-43D8-94CE-312998F3E22E}"/>
    <dgm:cxn modelId="{B7AB51BA-F3B0-4F69-B8C7-E2946157B27F}" type="presOf" srcId="{29F3FFD0-D69C-43E6-97B7-7F78A26B9352}" destId="{0ED09ABC-B5B9-4E16-8CC2-EA89158BD62D}" srcOrd="0" destOrd="3" presId="urn:microsoft.com/office/officeart/2005/8/layout/hList1"/>
    <dgm:cxn modelId="{A02C87C5-7FDB-4F7F-8B8E-ABD9B44DD130}" srcId="{15AC44E0-2E89-41EE-8C4D-10A8E8AC359E}" destId="{DFA6C00E-B180-448E-AAAD-9A050CD8820B}" srcOrd="0" destOrd="0" parTransId="{8F9D0810-A8A5-41C4-87B1-AFCB4AE61F65}" sibTransId="{08807F76-7C05-48A1-A041-76D03BD24D71}"/>
    <dgm:cxn modelId="{B1667BC8-1F64-4FAC-876E-E61A65241C7C}" type="presOf" srcId="{0C2C79BD-A3CD-46A9-9E9F-89EE5EA40C6B}" destId="{76AAE446-3ADA-4D86-85AC-8DE8B87F41C1}" srcOrd="0" destOrd="0" presId="urn:microsoft.com/office/officeart/2005/8/layout/hList1"/>
    <dgm:cxn modelId="{04A4CDCB-4CCB-4A8E-A24E-15E799D8A846}" type="presOf" srcId="{1648A7DA-043F-4727-B35C-EF9F05BC3BEA}" destId="{4128E2A7-CD69-435F-8F52-C4908C9CEE39}" srcOrd="0" destOrd="0" presId="urn:microsoft.com/office/officeart/2005/8/layout/hList1"/>
    <dgm:cxn modelId="{2F3076CF-490E-4542-82A1-4472FC7FAE2F}" srcId="{1648A7DA-043F-4727-B35C-EF9F05BC3BEA}" destId="{7DFC4291-7B69-4418-8D73-306BF29C723E}" srcOrd="7" destOrd="0" parTransId="{E564F72A-6741-4C18-9752-B156F9A1C0B4}" sibTransId="{638108E1-95C8-4D9B-BF6A-CA06E7D4F4CC}"/>
    <dgm:cxn modelId="{78C2C9D7-685C-4D01-ABC9-86DDEDDCCB0D}" type="presOf" srcId="{7DFC4291-7B69-4418-8D73-306BF29C723E}" destId="{00428B02-3D01-4781-A88F-A25038F60349}" srcOrd="0" destOrd="0" presId="urn:microsoft.com/office/officeart/2005/8/layout/hList1"/>
    <dgm:cxn modelId="{0986C4E3-44A4-42F7-95ED-DAA907757E2C}" type="presOf" srcId="{44364C29-AC66-49A0-95DA-34D4907E2772}" destId="{76AAE446-3ADA-4D86-85AC-8DE8B87F41C1}" srcOrd="0" destOrd="1" presId="urn:microsoft.com/office/officeart/2005/8/layout/hList1"/>
    <dgm:cxn modelId="{01EFEEEC-0D47-4B09-A4DC-ED997BD0B37A}" srcId="{36815FC4-A8E9-4371-8471-C0C390C00F2C}" destId="{4A5F5A34-1608-469B-A786-407FEBCB39AA}" srcOrd="0" destOrd="0" parTransId="{D03A239A-F657-474F-B3EF-EB721F88DB82}" sibTransId="{1B3D214F-4B34-4595-B0DA-7E838900BB59}"/>
    <dgm:cxn modelId="{C66D1DEF-0A42-44D8-ABBA-BE4EF7AFA464}" type="presOf" srcId="{15AC44E0-2E89-41EE-8C4D-10A8E8AC359E}" destId="{3AF3C191-1E75-4AB2-BDF1-82E8E1C24C99}" srcOrd="0" destOrd="0" presId="urn:microsoft.com/office/officeart/2005/8/layout/hList1"/>
    <dgm:cxn modelId="{D3B894F0-395B-42D9-BA35-A00759B0162C}" srcId="{1648A7DA-043F-4727-B35C-EF9F05BC3BEA}" destId="{0E7D11C1-F6F0-497D-B9B6-4F23BEEB781E}" srcOrd="6" destOrd="0" parTransId="{36BAB860-F50C-4345-8E7F-5CF85353FC1E}" sibTransId="{43C824F0-B142-427A-907A-77FCC2A11494}"/>
    <dgm:cxn modelId="{5DED87F7-31BA-4424-B424-D7F67937C973}" srcId="{1648A7DA-043F-4727-B35C-EF9F05BC3BEA}" destId="{63339514-2F02-4015-B7D9-F73C51838095}" srcOrd="1" destOrd="0" parTransId="{A6764E74-7A88-48BE-BF32-634E4B763F8F}" sibTransId="{FC685030-8B01-4B5C-8804-4C9E3E5B9033}"/>
    <dgm:cxn modelId="{65D33BF8-FB21-49E6-9A2C-0D0C59CF1BF2}" srcId="{1648A7DA-043F-4727-B35C-EF9F05BC3BEA}" destId="{93811E9D-E7DE-487A-8132-F6F8D51C9A37}" srcOrd="4" destOrd="0" parTransId="{4AEBC3C7-8CE4-4740-81A0-5A074991EE56}" sibTransId="{A2FE9F5C-C29D-4044-9823-5C2B70F3997C}"/>
    <dgm:cxn modelId="{6AC7BCFC-B161-4F87-9A0F-A126BBD550A6}" type="presOf" srcId="{DB33BFF8-16BC-4C54-8A82-C532B0543ECA}" destId="{215ECF50-ACAA-4324-AD2A-8C9B2676D399}" srcOrd="0" destOrd="0" presId="urn:microsoft.com/office/officeart/2005/8/layout/hList1"/>
    <dgm:cxn modelId="{AD4E84FD-BDE2-4904-96C2-D0E0B4B0DB31}" type="presOf" srcId="{1105004E-9AC1-4418-B9A5-33467CF86718}" destId="{E24336AC-4569-4468-BA2E-7D8E1B3C311C}" srcOrd="0" destOrd="0" presId="urn:microsoft.com/office/officeart/2005/8/layout/hList1"/>
    <dgm:cxn modelId="{75EDE4FE-40F7-4ECD-873C-244DD50AE956}" srcId="{7DFC4291-7B69-4418-8D73-306BF29C723E}" destId="{143AA3DD-E149-4ABF-8623-550EC0378D85}" srcOrd="1" destOrd="0" parTransId="{B0E02162-AB59-45CA-83BE-34486F819AB7}" sibTransId="{044C1CB9-D451-4392-ADC4-338959F54574}"/>
    <dgm:cxn modelId="{4148CBFF-CAA5-43F4-B092-243FC549E625}" type="presOf" srcId="{143AA3DD-E149-4ABF-8623-550EC0378D85}" destId="{7E40AA3E-5A03-489D-885A-7416912EC770}" srcOrd="0" destOrd="1" presId="urn:microsoft.com/office/officeart/2005/8/layout/hList1"/>
    <dgm:cxn modelId="{F9E87E1C-C082-4128-A415-9D1432977450}" type="presParOf" srcId="{4128E2A7-CD69-435F-8F52-C4908C9CEE39}" destId="{E5285A7F-9849-412F-A2B7-BFA4DB49EF86}" srcOrd="0" destOrd="0" presId="urn:microsoft.com/office/officeart/2005/8/layout/hList1"/>
    <dgm:cxn modelId="{1C598AE9-AF23-4BA9-828B-391C32E4E15C}" type="presParOf" srcId="{E5285A7F-9849-412F-A2B7-BFA4DB49EF86}" destId="{E7C6ECB9-9D34-4B92-84B5-4E42BD927A84}" srcOrd="0" destOrd="0" presId="urn:microsoft.com/office/officeart/2005/8/layout/hList1"/>
    <dgm:cxn modelId="{8EEBFBCD-21CB-45E1-81C8-933CE8D77901}" type="presParOf" srcId="{E5285A7F-9849-412F-A2B7-BFA4DB49EF86}" destId="{0ED09ABC-B5B9-4E16-8CC2-EA89158BD62D}" srcOrd="1" destOrd="0" presId="urn:microsoft.com/office/officeart/2005/8/layout/hList1"/>
    <dgm:cxn modelId="{FABF18FD-7B02-4B4C-9844-94E466E2B88D}" type="presParOf" srcId="{4128E2A7-CD69-435F-8F52-C4908C9CEE39}" destId="{1FDD45C1-4D24-4795-AD9A-1517A8CD1919}" srcOrd="1" destOrd="0" presId="urn:microsoft.com/office/officeart/2005/8/layout/hList1"/>
    <dgm:cxn modelId="{E3D32C79-2EEC-4112-95C4-4D8D614BEF4B}" type="presParOf" srcId="{4128E2A7-CD69-435F-8F52-C4908C9CEE39}" destId="{C1E3A617-260B-4FE2-87F2-156F53E57505}" srcOrd="2" destOrd="0" presId="urn:microsoft.com/office/officeart/2005/8/layout/hList1"/>
    <dgm:cxn modelId="{27B4AF48-ABB6-434E-BEA7-B2415DCDD217}" type="presParOf" srcId="{C1E3A617-260B-4FE2-87F2-156F53E57505}" destId="{709FD5BC-39FC-4FE2-8392-9F7B40FF841B}" srcOrd="0" destOrd="0" presId="urn:microsoft.com/office/officeart/2005/8/layout/hList1"/>
    <dgm:cxn modelId="{4E4DF490-E181-49E8-9E27-D96033D5C42B}" type="presParOf" srcId="{C1E3A617-260B-4FE2-87F2-156F53E57505}" destId="{215ECF50-ACAA-4324-AD2A-8C9B2676D399}" srcOrd="1" destOrd="0" presId="urn:microsoft.com/office/officeart/2005/8/layout/hList1"/>
    <dgm:cxn modelId="{2B200C8C-2412-44A5-9C0D-3ABD4304B636}" type="presParOf" srcId="{4128E2A7-CD69-435F-8F52-C4908C9CEE39}" destId="{B4F3A4F6-E238-44AC-A92F-DC452A3633BA}" srcOrd="3" destOrd="0" presId="urn:microsoft.com/office/officeart/2005/8/layout/hList1"/>
    <dgm:cxn modelId="{AB174933-FF50-4A86-9963-45F861F0C4D2}" type="presParOf" srcId="{4128E2A7-CD69-435F-8F52-C4908C9CEE39}" destId="{307E7B2F-D2ED-4E2E-8135-B851CCF39ADB}" srcOrd="4" destOrd="0" presId="urn:microsoft.com/office/officeart/2005/8/layout/hList1"/>
    <dgm:cxn modelId="{10B8CE91-4E74-4AC9-BCE8-8156F6E9D897}" type="presParOf" srcId="{307E7B2F-D2ED-4E2E-8135-B851CCF39ADB}" destId="{B5282437-0E90-403D-93A2-074B7510D298}" srcOrd="0" destOrd="0" presId="urn:microsoft.com/office/officeart/2005/8/layout/hList1"/>
    <dgm:cxn modelId="{ECC720E1-AA94-4602-B42C-16679A90DB79}" type="presParOf" srcId="{307E7B2F-D2ED-4E2E-8135-B851CCF39ADB}" destId="{E24336AC-4569-4468-BA2E-7D8E1B3C311C}" srcOrd="1" destOrd="0" presId="urn:microsoft.com/office/officeart/2005/8/layout/hList1"/>
    <dgm:cxn modelId="{F4C49875-08F3-4CA1-AA5B-371375CFEA4C}" type="presParOf" srcId="{4128E2A7-CD69-435F-8F52-C4908C9CEE39}" destId="{2A6F8658-9DB6-42E1-AE51-61FA8C1E4E68}" srcOrd="5" destOrd="0" presId="urn:microsoft.com/office/officeart/2005/8/layout/hList1"/>
    <dgm:cxn modelId="{466AD7D9-B4D6-48E8-AC7E-704A879C8B94}" type="presParOf" srcId="{4128E2A7-CD69-435F-8F52-C4908C9CEE39}" destId="{3BA8FBF1-16B3-494E-A135-F0EEACF0B011}" srcOrd="6" destOrd="0" presId="urn:microsoft.com/office/officeart/2005/8/layout/hList1"/>
    <dgm:cxn modelId="{A9D03444-DB7B-47A8-B308-A347ACBBB1AF}" type="presParOf" srcId="{3BA8FBF1-16B3-494E-A135-F0EEACF0B011}" destId="{DEBCADEF-1E85-4EB5-BADB-8A895663DB07}" srcOrd="0" destOrd="0" presId="urn:microsoft.com/office/officeart/2005/8/layout/hList1"/>
    <dgm:cxn modelId="{FE6A6CF9-E1E7-4EC2-983D-0BDD3D90749F}" type="presParOf" srcId="{3BA8FBF1-16B3-494E-A135-F0EEACF0B011}" destId="{BCF69E6E-B8CD-48B9-ADCE-BBD1E1153670}" srcOrd="1" destOrd="0" presId="urn:microsoft.com/office/officeart/2005/8/layout/hList1"/>
    <dgm:cxn modelId="{B359D807-759B-4528-A768-B6CA17090F29}" type="presParOf" srcId="{4128E2A7-CD69-435F-8F52-C4908C9CEE39}" destId="{8135A4E9-A1B3-42C7-9866-47219B6A4B2B}" srcOrd="7" destOrd="0" presId="urn:microsoft.com/office/officeart/2005/8/layout/hList1"/>
    <dgm:cxn modelId="{8DBF0276-D44F-4EC7-9FE1-7719EF3E1B40}" type="presParOf" srcId="{4128E2A7-CD69-435F-8F52-C4908C9CEE39}" destId="{1092224B-AAE3-42B7-B589-FBBCB80D5C55}" srcOrd="8" destOrd="0" presId="urn:microsoft.com/office/officeart/2005/8/layout/hList1"/>
    <dgm:cxn modelId="{9B2C0458-D8D3-4DE4-A7D3-BE109AB4438B}" type="presParOf" srcId="{1092224B-AAE3-42B7-B589-FBBCB80D5C55}" destId="{3B37D1E6-64B0-48B1-BF22-275B4D0667D5}" srcOrd="0" destOrd="0" presId="urn:microsoft.com/office/officeart/2005/8/layout/hList1"/>
    <dgm:cxn modelId="{F4E61012-F400-41A3-9C56-0BFE7F94B3EB}" type="presParOf" srcId="{1092224B-AAE3-42B7-B589-FBBCB80D5C55}" destId="{76AAE446-3ADA-4D86-85AC-8DE8B87F41C1}" srcOrd="1" destOrd="0" presId="urn:microsoft.com/office/officeart/2005/8/layout/hList1"/>
    <dgm:cxn modelId="{B1A9C36C-A057-4BE7-B939-7EDB6C837555}" type="presParOf" srcId="{4128E2A7-CD69-435F-8F52-C4908C9CEE39}" destId="{82ED5A0D-B8CA-4D90-BC0C-F34C435A8C0A}" srcOrd="9" destOrd="0" presId="urn:microsoft.com/office/officeart/2005/8/layout/hList1"/>
    <dgm:cxn modelId="{C14CCA76-135B-4407-BF17-1DF62F582B48}" type="presParOf" srcId="{4128E2A7-CD69-435F-8F52-C4908C9CEE39}" destId="{800B5428-772B-48E1-BF24-348AA3300D20}" srcOrd="10" destOrd="0" presId="urn:microsoft.com/office/officeart/2005/8/layout/hList1"/>
    <dgm:cxn modelId="{00F064D4-6D59-48EF-854B-937815232109}" type="presParOf" srcId="{800B5428-772B-48E1-BF24-348AA3300D20}" destId="{3AF3C191-1E75-4AB2-BDF1-82E8E1C24C99}" srcOrd="0" destOrd="0" presId="urn:microsoft.com/office/officeart/2005/8/layout/hList1"/>
    <dgm:cxn modelId="{F662CA00-E606-4134-9E6E-DCCA79218365}" type="presParOf" srcId="{800B5428-772B-48E1-BF24-348AA3300D20}" destId="{C6B6C053-2925-4211-AD51-A9DD16719A20}" srcOrd="1" destOrd="0" presId="urn:microsoft.com/office/officeart/2005/8/layout/hList1"/>
    <dgm:cxn modelId="{2844C77B-1957-4578-848F-10E9F06173C1}" type="presParOf" srcId="{4128E2A7-CD69-435F-8F52-C4908C9CEE39}" destId="{CFFA47E4-AF8D-4B72-B1AF-0A80140AA9F1}" srcOrd="11" destOrd="0" presId="urn:microsoft.com/office/officeart/2005/8/layout/hList1"/>
    <dgm:cxn modelId="{8D6F30BF-33B0-4847-806C-EFEF136AFD10}" type="presParOf" srcId="{4128E2A7-CD69-435F-8F52-C4908C9CEE39}" destId="{1CEA373F-25BE-45B3-BE68-CAF0C41BFBA8}" srcOrd="12" destOrd="0" presId="urn:microsoft.com/office/officeart/2005/8/layout/hList1"/>
    <dgm:cxn modelId="{9B75E324-EDD7-4F12-B7AB-50AF1CC749D5}" type="presParOf" srcId="{1CEA373F-25BE-45B3-BE68-CAF0C41BFBA8}" destId="{9A28A447-3436-4F81-A245-12B68D0F89BC}" srcOrd="0" destOrd="0" presId="urn:microsoft.com/office/officeart/2005/8/layout/hList1"/>
    <dgm:cxn modelId="{DA737997-9B40-433B-95B3-79BA7664D8AB}" type="presParOf" srcId="{1CEA373F-25BE-45B3-BE68-CAF0C41BFBA8}" destId="{4B4D7B37-7581-4267-BADB-C7A0618A9BBA}" srcOrd="1" destOrd="0" presId="urn:microsoft.com/office/officeart/2005/8/layout/hList1"/>
    <dgm:cxn modelId="{6C2BECA6-CFF1-42F7-92F5-D66C4EC42D40}" type="presParOf" srcId="{4128E2A7-CD69-435F-8F52-C4908C9CEE39}" destId="{AEC3BB91-1690-4AD0-ACFB-E4853931C4EA}" srcOrd="13" destOrd="0" presId="urn:microsoft.com/office/officeart/2005/8/layout/hList1"/>
    <dgm:cxn modelId="{506E0B2E-DFF0-4A1D-B686-E6432077D147}" type="presParOf" srcId="{4128E2A7-CD69-435F-8F52-C4908C9CEE39}" destId="{AF854F60-E021-4796-A83D-58CCF00E4D8A}" srcOrd="14" destOrd="0" presId="urn:microsoft.com/office/officeart/2005/8/layout/hList1"/>
    <dgm:cxn modelId="{3EDFDB2C-87F4-49C2-8070-DD15D6C403BB}" type="presParOf" srcId="{AF854F60-E021-4796-A83D-58CCF00E4D8A}" destId="{00428B02-3D01-4781-A88F-A25038F60349}" srcOrd="0" destOrd="0" presId="urn:microsoft.com/office/officeart/2005/8/layout/hList1"/>
    <dgm:cxn modelId="{EC580BCD-E670-4CFA-B235-87AB6F2858F3}" type="presParOf" srcId="{AF854F60-E021-4796-A83D-58CCF00E4D8A}" destId="{7E40AA3E-5A03-489D-885A-7416912EC7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DDB44D-7020-4A58-8B8D-E02B3432782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D6D55A-F916-475F-9155-1B4183C0D23C}">
      <dgm:prSet phldrT="[文本]" custT="1"/>
      <dgm:spPr>
        <a:solidFill>
          <a:srgbClr val="0DB1DD"/>
        </a:solidFill>
      </dgm:spPr>
      <dgm:t>
        <a:bodyPr/>
        <a:lstStyle/>
        <a:p>
          <a:r>
            <a:rPr lang="zh-CN" altLang="en-US" sz="16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教育信息化</a:t>
          </a:r>
          <a:r>
            <a:rPr lang="en-US" altLang="zh-CN" sz="16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2.0</a:t>
          </a:r>
          <a:r>
            <a:rPr lang="zh-CN" altLang="en-US" sz="16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行动计划</a:t>
          </a:r>
        </a:p>
      </dgm:t>
    </dgm:pt>
    <dgm:pt modelId="{EB2B9247-047B-4A5C-A2F7-1744FF805A72}" type="parTrans" cxnId="{AA69D366-107E-4386-A1A4-A7BBDD34C325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BBB13090-96B4-497E-8EA8-551E3646AA5B}" type="sibTrans" cxnId="{AA69D366-107E-4386-A1A4-A7BBDD34C325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7541491A-36BE-4C16-96AC-DAE447C8F87D}">
      <dgm:prSet phldrT="[文本]" custT="1"/>
      <dgm:spPr>
        <a:solidFill>
          <a:srgbClr val="0DB1DD"/>
        </a:solidFill>
      </dgm:spPr>
      <dgm:t>
        <a:bodyPr/>
        <a:lstStyle/>
        <a:p>
          <a:r>
            <a:rPr lang="zh-CN" altLang="en-US" sz="16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网络化</a:t>
          </a:r>
        </a:p>
      </dgm:t>
    </dgm:pt>
    <dgm:pt modelId="{DC08D890-E077-4BFE-A18F-B5EAA7D4EC8E}" type="parTrans" cxnId="{D1DBB391-653C-461D-96CA-9C831743141A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1BC4025C-7EAC-4862-B45B-130E747352E4}" type="sibTrans" cxnId="{D1DBB391-653C-461D-96CA-9C831743141A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18FBB794-B18D-490F-9CBD-A0E92C903E7D}">
      <dgm:prSet phldrT="[文本]" custT="1"/>
      <dgm:spPr>
        <a:solidFill>
          <a:srgbClr val="0DB1DD"/>
        </a:solidFill>
      </dgm:spPr>
      <dgm:t>
        <a:bodyPr/>
        <a:lstStyle/>
        <a:p>
          <a:r>
            <a:rPr lang="zh-CN" altLang="en-US" sz="16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数字化</a:t>
          </a:r>
        </a:p>
      </dgm:t>
    </dgm:pt>
    <dgm:pt modelId="{CDFD26E8-61A6-4B28-A194-FE22E816424C}" type="parTrans" cxnId="{3212B777-5CA9-47CA-B276-D00671D2F0D9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1B3C04DB-E919-4445-A4BC-55AAF6651110}" type="sibTrans" cxnId="{3212B777-5CA9-47CA-B276-D00671D2F0D9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D777539C-5CC4-4CB1-A17E-7D26438DB41D}">
      <dgm:prSet phldrT="[文本]" custT="1"/>
      <dgm:spPr>
        <a:solidFill>
          <a:srgbClr val="0DB1DD"/>
        </a:solidFill>
      </dgm:spPr>
      <dgm:t>
        <a:bodyPr/>
        <a:lstStyle/>
        <a:p>
          <a:r>
            <a:rPr lang="zh-CN" altLang="en-US" sz="16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智能化</a:t>
          </a:r>
        </a:p>
      </dgm:t>
    </dgm:pt>
    <dgm:pt modelId="{3D5C9D8F-6213-409F-A3F6-0337230817ED}" type="parTrans" cxnId="{7E948C48-6C81-4317-A066-B03B62A8F6C9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43FFBFC0-3996-40CA-AF9C-BF416A58B0FA}" type="sibTrans" cxnId="{7E948C48-6C81-4317-A066-B03B62A8F6C9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C17B9F1D-9755-4F11-B2F0-C28B8F1C6022}">
      <dgm:prSet phldrT="[文本]" custT="1"/>
      <dgm:spPr>
        <a:solidFill>
          <a:srgbClr val="0DB1DD"/>
        </a:solidFill>
      </dgm:spPr>
      <dgm:t>
        <a:bodyPr/>
        <a:lstStyle/>
        <a:p>
          <a:r>
            <a:rPr lang="zh-CN" altLang="en-US" sz="16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个性化</a:t>
          </a:r>
        </a:p>
      </dgm:t>
    </dgm:pt>
    <dgm:pt modelId="{28C6E756-2D24-44A1-99AD-859EC4EA8A95}" type="parTrans" cxnId="{8C734B36-1C5F-47C5-BD17-BAAA115913BF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EA58E9C1-3883-4744-B9B8-D8A54C8FB1F4}" type="sibTrans" cxnId="{8C734B36-1C5F-47C5-BD17-BAAA115913BF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F9D9382B-89DB-46DF-8126-A1E4062BBBC5}">
      <dgm:prSet phldrT="[文本]" custT="1"/>
      <dgm:spPr>
        <a:solidFill>
          <a:srgbClr val="0DB1DD"/>
        </a:solidFill>
      </dgm:spPr>
      <dgm:t>
        <a:bodyPr/>
        <a:lstStyle/>
        <a:p>
          <a:r>
            <a:rPr lang="zh-CN" altLang="en-US" sz="1600" b="1" i="0" dirty="0">
              <a:latin typeface="TencentSans W7" panose="020C04030202040F0204" pitchFamily="34" charset="-122"/>
              <a:ea typeface="TencentSans W7" panose="020C04030202040F0204" pitchFamily="34" charset="-122"/>
            </a:rPr>
            <a:t>终身化</a:t>
          </a:r>
        </a:p>
      </dgm:t>
    </dgm:pt>
    <dgm:pt modelId="{123FAFB9-943C-4CC7-B8B8-94BF98604F72}" type="parTrans" cxnId="{7DFC4B94-C6CA-48FC-86C7-17587EEFE08D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9474D0F8-E958-4B3D-97F3-04F01EF19193}" type="sibTrans" cxnId="{7DFC4B94-C6CA-48FC-86C7-17587EEFE08D}">
      <dgm:prSet/>
      <dgm:spPr/>
      <dgm:t>
        <a:bodyPr/>
        <a:lstStyle/>
        <a:p>
          <a:endParaRPr lang="zh-CN" altLang="en-US" sz="1600" b="1" i="0">
            <a:latin typeface="TencentSans W7" panose="020C04030202040F0204" pitchFamily="34" charset="-122"/>
            <a:ea typeface="TencentSans W7" panose="020C04030202040F0204" pitchFamily="34" charset="-122"/>
          </a:endParaRPr>
        </a:p>
      </dgm:t>
    </dgm:pt>
    <dgm:pt modelId="{D5CAE672-9AFE-4160-B8F9-383798F50254}" type="pres">
      <dgm:prSet presAssocID="{4BDDB44D-7020-4A58-8B8D-E02B343278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FAA37F-D190-4553-B285-3E051AC472FD}" type="pres">
      <dgm:prSet presAssocID="{26D6D55A-F916-475F-9155-1B4183C0D23C}" presName="hierRoot1" presStyleCnt="0">
        <dgm:presLayoutVars>
          <dgm:hierBranch val="init"/>
        </dgm:presLayoutVars>
      </dgm:prSet>
      <dgm:spPr/>
    </dgm:pt>
    <dgm:pt modelId="{0F9D635A-A944-4A19-92F1-2BE09B04153F}" type="pres">
      <dgm:prSet presAssocID="{26D6D55A-F916-475F-9155-1B4183C0D23C}" presName="rootComposite1" presStyleCnt="0"/>
      <dgm:spPr/>
    </dgm:pt>
    <dgm:pt modelId="{C0FD8052-47F9-481F-AC53-C0A3238CE853}" type="pres">
      <dgm:prSet presAssocID="{26D6D55A-F916-475F-9155-1B4183C0D23C}" presName="rootText1" presStyleLbl="node0" presStyleIdx="0" presStyleCnt="1" custScaleX="289771">
        <dgm:presLayoutVars>
          <dgm:chPref val="3"/>
        </dgm:presLayoutVars>
      </dgm:prSet>
      <dgm:spPr/>
    </dgm:pt>
    <dgm:pt modelId="{9F55A931-9169-4D15-BB22-D21CAE5B1C81}" type="pres">
      <dgm:prSet presAssocID="{26D6D55A-F916-475F-9155-1B4183C0D23C}" presName="rootConnector1" presStyleLbl="node1" presStyleIdx="0" presStyleCnt="0"/>
      <dgm:spPr/>
    </dgm:pt>
    <dgm:pt modelId="{D0E79EA8-29EC-416E-84F9-757DC575B605}" type="pres">
      <dgm:prSet presAssocID="{26D6D55A-F916-475F-9155-1B4183C0D23C}" presName="hierChild2" presStyleCnt="0"/>
      <dgm:spPr/>
    </dgm:pt>
    <dgm:pt modelId="{F9856D06-56A6-4EA6-B2E2-68A404DB5BB1}" type="pres">
      <dgm:prSet presAssocID="{DC08D890-E077-4BFE-A18F-B5EAA7D4EC8E}" presName="Name37" presStyleLbl="parChTrans1D2" presStyleIdx="0" presStyleCnt="5"/>
      <dgm:spPr/>
    </dgm:pt>
    <dgm:pt modelId="{0DAB1193-BB9B-4048-9552-3E41A9EB2445}" type="pres">
      <dgm:prSet presAssocID="{7541491A-36BE-4C16-96AC-DAE447C8F87D}" presName="hierRoot2" presStyleCnt="0">
        <dgm:presLayoutVars>
          <dgm:hierBranch val="init"/>
        </dgm:presLayoutVars>
      </dgm:prSet>
      <dgm:spPr/>
    </dgm:pt>
    <dgm:pt modelId="{9EE5AA67-8786-45EC-9E2C-C3BF83C4683F}" type="pres">
      <dgm:prSet presAssocID="{7541491A-36BE-4C16-96AC-DAE447C8F87D}" presName="rootComposite" presStyleCnt="0"/>
      <dgm:spPr/>
    </dgm:pt>
    <dgm:pt modelId="{01E5D3C4-5946-45F8-A0B5-991A239C894E}" type="pres">
      <dgm:prSet presAssocID="{7541491A-36BE-4C16-96AC-DAE447C8F87D}" presName="rootText" presStyleLbl="node2" presStyleIdx="0" presStyleCnt="5">
        <dgm:presLayoutVars>
          <dgm:chPref val="3"/>
        </dgm:presLayoutVars>
      </dgm:prSet>
      <dgm:spPr/>
    </dgm:pt>
    <dgm:pt modelId="{CF208FB2-8593-49F6-B1F9-546F7ACE0BB6}" type="pres">
      <dgm:prSet presAssocID="{7541491A-36BE-4C16-96AC-DAE447C8F87D}" presName="rootConnector" presStyleLbl="node2" presStyleIdx="0" presStyleCnt="5"/>
      <dgm:spPr/>
    </dgm:pt>
    <dgm:pt modelId="{56743897-373B-4139-B7F4-4CD0FD87F1F1}" type="pres">
      <dgm:prSet presAssocID="{7541491A-36BE-4C16-96AC-DAE447C8F87D}" presName="hierChild4" presStyleCnt="0"/>
      <dgm:spPr/>
    </dgm:pt>
    <dgm:pt modelId="{38C691D2-CFAC-432D-A032-430A3AC93D6E}" type="pres">
      <dgm:prSet presAssocID="{7541491A-36BE-4C16-96AC-DAE447C8F87D}" presName="hierChild5" presStyleCnt="0"/>
      <dgm:spPr/>
    </dgm:pt>
    <dgm:pt modelId="{6D567D00-4888-4925-9F78-5B8FA9D6F468}" type="pres">
      <dgm:prSet presAssocID="{CDFD26E8-61A6-4B28-A194-FE22E816424C}" presName="Name37" presStyleLbl="parChTrans1D2" presStyleIdx="1" presStyleCnt="5"/>
      <dgm:spPr/>
    </dgm:pt>
    <dgm:pt modelId="{055BE03C-21AC-47E1-9C78-8E4EAED8C0D0}" type="pres">
      <dgm:prSet presAssocID="{18FBB794-B18D-490F-9CBD-A0E92C903E7D}" presName="hierRoot2" presStyleCnt="0">
        <dgm:presLayoutVars>
          <dgm:hierBranch val="init"/>
        </dgm:presLayoutVars>
      </dgm:prSet>
      <dgm:spPr/>
    </dgm:pt>
    <dgm:pt modelId="{DBB9B138-9915-4EA9-AFD9-46CD9E9C1393}" type="pres">
      <dgm:prSet presAssocID="{18FBB794-B18D-490F-9CBD-A0E92C903E7D}" presName="rootComposite" presStyleCnt="0"/>
      <dgm:spPr/>
    </dgm:pt>
    <dgm:pt modelId="{B6A57325-7369-4752-9735-2E6E4E824C5C}" type="pres">
      <dgm:prSet presAssocID="{18FBB794-B18D-490F-9CBD-A0E92C903E7D}" presName="rootText" presStyleLbl="node2" presStyleIdx="1" presStyleCnt="5">
        <dgm:presLayoutVars>
          <dgm:chPref val="3"/>
        </dgm:presLayoutVars>
      </dgm:prSet>
      <dgm:spPr/>
    </dgm:pt>
    <dgm:pt modelId="{A941151A-A4FA-46E5-A758-276867098C87}" type="pres">
      <dgm:prSet presAssocID="{18FBB794-B18D-490F-9CBD-A0E92C903E7D}" presName="rootConnector" presStyleLbl="node2" presStyleIdx="1" presStyleCnt="5"/>
      <dgm:spPr/>
    </dgm:pt>
    <dgm:pt modelId="{89A4069B-BA37-4FB9-9D26-15C7E1C7F13A}" type="pres">
      <dgm:prSet presAssocID="{18FBB794-B18D-490F-9CBD-A0E92C903E7D}" presName="hierChild4" presStyleCnt="0"/>
      <dgm:spPr/>
    </dgm:pt>
    <dgm:pt modelId="{8200BF13-BD1F-4DAF-B77A-3CF9BE04D532}" type="pres">
      <dgm:prSet presAssocID="{18FBB794-B18D-490F-9CBD-A0E92C903E7D}" presName="hierChild5" presStyleCnt="0"/>
      <dgm:spPr/>
    </dgm:pt>
    <dgm:pt modelId="{6ADB1FB0-349D-47C2-B69E-0DFBB2A10400}" type="pres">
      <dgm:prSet presAssocID="{3D5C9D8F-6213-409F-A3F6-0337230817ED}" presName="Name37" presStyleLbl="parChTrans1D2" presStyleIdx="2" presStyleCnt="5"/>
      <dgm:spPr/>
    </dgm:pt>
    <dgm:pt modelId="{7AFDBF75-7DDE-4C88-81AD-B1823986276E}" type="pres">
      <dgm:prSet presAssocID="{D777539C-5CC4-4CB1-A17E-7D26438DB41D}" presName="hierRoot2" presStyleCnt="0">
        <dgm:presLayoutVars>
          <dgm:hierBranch val="init"/>
        </dgm:presLayoutVars>
      </dgm:prSet>
      <dgm:spPr/>
    </dgm:pt>
    <dgm:pt modelId="{5B0383C2-910D-4525-87B8-D4DB59D8E765}" type="pres">
      <dgm:prSet presAssocID="{D777539C-5CC4-4CB1-A17E-7D26438DB41D}" presName="rootComposite" presStyleCnt="0"/>
      <dgm:spPr/>
    </dgm:pt>
    <dgm:pt modelId="{BA897718-2524-4E89-AA4B-0A79CB66180E}" type="pres">
      <dgm:prSet presAssocID="{D777539C-5CC4-4CB1-A17E-7D26438DB41D}" presName="rootText" presStyleLbl="node2" presStyleIdx="2" presStyleCnt="5">
        <dgm:presLayoutVars>
          <dgm:chPref val="3"/>
        </dgm:presLayoutVars>
      </dgm:prSet>
      <dgm:spPr/>
    </dgm:pt>
    <dgm:pt modelId="{1B032ECF-895B-4A6F-9EC3-7DFCA198DA5D}" type="pres">
      <dgm:prSet presAssocID="{D777539C-5CC4-4CB1-A17E-7D26438DB41D}" presName="rootConnector" presStyleLbl="node2" presStyleIdx="2" presStyleCnt="5"/>
      <dgm:spPr/>
    </dgm:pt>
    <dgm:pt modelId="{A4AE4563-44B9-4BF3-9866-40B6A1BE12DE}" type="pres">
      <dgm:prSet presAssocID="{D777539C-5CC4-4CB1-A17E-7D26438DB41D}" presName="hierChild4" presStyleCnt="0"/>
      <dgm:spPr/>
    </dgm:pt>
    <dgm:pt modelId="{788DF9A7-C6A8-4642-BA04-421CB7416D95}" type="pres">
      <dgm:prSet presAssocID="{D777539C-5CC4-4CB1-A17E-7D26438DB41D}" presName="hierChild5" presStyleCnt="0"/>
      <dgm:spPr/>
    </dgm:pt>
    <dgm:pt modelId="{54F83614-A1AF-4730-AF74-44EAFD44C385}" type="pres">
      <dgm:prSet presAssocID="{28C6E756-2D24-44A1-99AD-859EC4EA8A95}" presName="Name37" presStyleLbl="parChTrans1D2" presStyleIdx="3" presStyleCnt="5"/>
      <dgm:spPr/>
    </dgm:pt>
    <dgm:pt modelId="{4788FDDF-AEB4-421C-8521-B876B9B86645}" type="pres">
      <dgm:prSet presAssocID="{C17B9F1D-9755-4F11-B2F0-C28B8F1C6022}" presName="hierRoot2" presStyleCnt="0">
        <dgm:presLayoutVars>
          <dgm:hierBranch val="init"/>
        </dgm:presLayoutVars>
      </dgm:prSet>
      <dgm:spPr/>
    </dgm:pt>
    <dgm:pt modelId="{E2057A3C-A608-4A11-8496-89C38718A930}" type="pres">
      <dgm:prSet presAssocID="{C17B9F1D-9755-4F11-B2F0-C28B8F1C6022}" presName="rootComposite" presStyleCnt="0"/>
      <dgm:spPr/>
    </dgm:pt>
    <dgm:pt modelId="{C0A3C688-C2A3-4059-AB43-8883295875A6}" type="pres">
      <dgm:prSet presAssocID="{C17B9F1D-9755-4F11-B2F0-C28B8F1C6022}" presName="rootText" presStyleLbl="node2" presStyleIdx="3" presStyleCnt="5">
        <dgm:presLayoutVars>
          <dgm:chPref val="3"/>
        </dgm:presLayoutVars>
      </dgm:prSet>
      <dgm:spPr/>
    </dgm:pt>
    <dgm:pt modelId="{988E578B-FF72-4033-9136-DE1A74A63CBD}" type="pres">
      <dgm:prSet presAssocID="{C17B9F1D-9755-4F11-B2F0-C28B8F1C6022}" presName="rootConnector" presStyleLbl="node2" presStyleIdx="3" presStyleCnt="5"/>
      <dgm:spPr/>
    </dgm:pt>
    <dgm:pt modelId="{4CBD2D7C-396F-48CF-840A-7983BFFF0289}" type="pres">
      <dgm:prSet presAssocID="{C17B9F1D-9755-4F11-B2F0-C28B8F1C6022}" presName="hierChild4" presStyleCnt="0"/>
      <dgm:spPr/>
    </dgm:pt>
    <dgm:pt modelId="{F95FDA42-74F9-4973-B7EE-3B7A0A408582}" type="pres">
      <dgm:prSet presAssocID="{C17B9F1D-9755-4F11-B2F0-C28B8F1C6022}" presName="hierChild5" presStyleCnt="0"/>
      <dgm:spPr/>
    </dgm:pt>
    <dgm:pt modelId="{F1271711-B7F6-41A5-8875-A8FC77848B9A}" type="pres">
      <dgm:prSet presAssocID="{123FAFB9-943C-4CC7-B8B8-94BF98604F72}" presName="Name37" presStyleLbl="parChTrans1D2" presStyleIdx="4" presStyleCnt="5"/>
      <dgm:spPr/>
    </dgm:pt>
    <dgm:pt modelId="{F8B36D0F-9B4B-44FF-9812-4E409EA8F164}" type="pres">
      <dgm:prSet presAssocID="{F9D9382B-89DB-46DF-8126-A1E4062BBBC5}" presName="hierRoot2" presStyleCnt="0">
        <dgm:presLayoutVars>
          <dgm:hierBranch val="init"/>
        </dgm:presLayoutVars>
      </dgm:prSet>
      <dgm:spPr/>
    </dgm:pt>
    <dgm:pt modelId="{2D099843-C706-4A01-9100-E2D40C94C071}" type="pres">
      <dgm:prSet presAssocID="{F9D9382B-89DB-46DF-8126-A1E4062BBBC5}" presName="rootComposite" presStyleCnt="0"/>
      <dgm:spPr/>
    </dgm:pt>
    <dgm:pt modelId="{C4EA334C-0599-48E9-B9D9-CB492F988B0D}" type="pres">
      <dgm:prSet presAssocID="{F9D9382B-89DB-46DF-8126-A1E4062BBBC5}" presName="rootText" presStyleLbl="node2" presStyleIdx="4" presStyleCnt="5">
        <dgm:presLayoutVars>
          <dgm:chPref val="3"/>
        </dgm:presLayoutVars>
      </dgm:prSet>
      <dgm:spPr/>
    </dgm:pt>
    <dgm:pt modelId="{D2CD2586-CCB4-4018-9FA1-8B6F46162AFF}" type="pres">
      <dgm:prSet presAssocID="{F9D9382B-89DB-46DF-8126-A1E4062BBBC5}" presName="rootConnector" presStyleLbl="node2" presStyleIdx="4" presStyleCnt="5"/>
      <dgm:spPr/>
    </dgm:pt>
    <dgm:pt modelId="{4A117706-1B19-4A2C-A168-6DB26B43836F}" type="pres">
      <dgm:prSet presAssocID="{F9D9382B-89DB-46DF-8126-A1E4062BBBC5}" presName="hierChild4" presStyleCnt="0"/>
      <dgm:spPr/>
    </dgm:pt>
    <dgm:pt modelId="{3A36B8E0-7585-4BA4-99BA-2346993B54F1}" type="pres">
      <dgm:prSet presAssocID="{F9D9382B-89DB-46DF-8126-A1E4062BBBC5}" presName="hierChild5" presStyleCnt="0"/>
      <dgm:spPr/>
    </dgm:pt>
    <dgm:pt modelId="{DD5EC557-A8EA-4A11-B440-C2ED2EBEFE34}" type="pres">
      <dgm:prSet presAssocID="{26D6D55A-F916-475F-9155-1B4183C0D23C}" presName="hierChild3" presStyleCnt="0"/>
      <dgm:spPr/>
    </dgm:pt>
  </dgm:ptLst>
  <dgm:cxnLst>
    <dgm:cxn modelId="{DA58140A-08BB-48F3-9B7D-A25AAEB20AA9}" type="presOf" srcId="{D777539C-5CC4-4CB1-A17E-7D26438DB41D}" destId="{BA897718-2524-4E89-AA4B-0A79CB66180E}" srcOrd="0" destOrd="0" presId="urn:microsoft.com/office/officeart/2005/8/layout/orgChart1"/>
    <dgm:cxn modelId="{08D31A13-220D-45EC-A95A-C313EDD1F646}" type="presOf" srcId="{18FBB794-B18D-490F-9CBD-A0E92C903E7D}" destId="{B6A57325-7369-4752-9735-2E6E4E824C5C}" srcOrd="0" destOrd="0" presId="urn:microsoft.com/office/officeart/2005/8/layout/orgChart1"/>
    <dgm:cxn modelId="{7F37D41E-4B52-44ED-B3B2-EBB195077C8D}" type="presOf" srcId="{7541491A-36BE-4C16-96AC-DAE447C8F87D}" destId="{CF208FB2-8593-49F6-B1F9-546F7ACE0BB6}" srcOrd="1" destOrd="0" presId="urn:microsoft.com/office/officeart/2005/8/layout/orgChart1"/>
    <dgm:cxn modelId="{8C734B36-1C5F-47C5-BD17-BAAA115913BF}" srcId="{26D6D55A-F916-475F-9155-1B4183C0D23C}" destId="{C17B9F1D-9755-4F11-B2F0-C28B8F1C6022}" srcOrd="3" destOrd="0" parTransId="{28C6E756-2D24-44A1-99AD-859EC4EA8A95}" sibTransId="{EA58E9C1-3883-4744-B9B8-D8A54C8FB1F4}"/>
    <dgm:cxn modelId="{AA69D366-107E-4386-A1A4-A7BBDD34C325}" srcId="{4BDDB44D-7020-4A58-8B8D-E02B34327827}" destId="{26D6D55A-F916-475F-9155-1B4183C0D23C}" srcOrd="0" destOrd="0" parTransId="{EB2B9247-047B-4A5C-A2F7-1744FF805A72}" sibTransId="{BBB13090-96B4-497E-8EA8-551E3646AA5B}"/>
    <dgm:cxn modelId="{7E948C48-6C81-4317-A066-B03B62A8F6C9}" srcId="{26D6D55A-F916-475F-9155-1B4183C0D23C}" destId="{D777539C-5CC4-4CB1-A17E-7D26438DB41D}" srcOrd="2" destOrd="0" parTransId="{3D5C9D8F-6213-409F-A3F6-0337230817ED}" sibTransId="{43FFBFC0-3996-40CA-AF9C-BF416A58B0FA}"/>
    <dgm:cxn modelId="{01CF9A4B-AA44-438C-B813-3CC389DC1F6F}" type="presOf" srcId="{F9D9382B-89DB-46DF-8126-A1E4062BBBC5}" destId="{C4EA334C-0599-48E9-B9D9-CB492F988B0D}" srcOrd="0" destOrd="0" presId="urn:microsoft.com/office/officeart/2005/8/layout/orgChart1"/>
    <dgm:cxn modelId="{94364772-505E-4159-97D6-7144CCF07974}" type="presOf" srcId="{26D6D55A-F916-475F-9155-1B4183C0D23C}" destId="{C0FD8052-47F9-481F-AC53-C0A3238CE853}" srcOrd="0" destOrd="0" presId="urn:microsoft.com/office/officeart/2005/8/layout/orgChart1"/>
    <dgm:cxn modelId="{3212B777-5CA9-47CA-B276-D00671D2F0D9}" srcId="{26D6D55A-F916-475F-9155-1B4183C0D23C}" destId="{18FBB794-B18D-490F-9CBD-A0E92C903E7D}" srcOrd="1" destOrd="0" parTransId="{CDFD26E8-61A6-4B28-A194-FE22E816424C}" sibTransId="{1B3C04DB-E919-4445-A4BC-55AAF6651110}"/>
    <dgm:cxn modelId="{7FA7A658-4149-40A0-87E3-231A6990006A}" type="presOf" srcId="{18FBB794-B18D-490F-9CBD-A0E92C903E7D}" destId="{A941151A-A4FA-46E5-A758-276867098C87}" srcOrd="1" destOrd="0" presId="urn:microsoft.com/office/officeart/2005/8/layout/orgChart1"/>
    <dgm:cxn modelId="{B5F03289-A328-4312-989C-E53A39098EA2}" type="presOf" srcId="{F9D9382B-89DB-46DF-8126-A1E4062BBBC5}" destId="{D2CD2586-CCB4-4018-9FA1-8B6F46162AFF}" srcOrd="1" destOrd="0" presId="urn:microsoft.com/office/officeart/2005/8/layout/orgChart1"/>
    <dgm:cxn modelId="{C128C58C-B104-4A61-A991-EE401465CDA7}" type="presOf" srcId="{CDFD26E8-61A6-4B28-A194-FE22E816424C}" destId="{6D567D00-4888-4925-9F78-5B8FA9D6F468}" srcOrd="0" destOrd="0" presId="urn:microsoft.com/office/officeart/2005/8/layout/orgChart1"/>
    <dgm:cxn modelId="{C0E00D8D-B7AE-4FE0-A911-D8FC554153EA}" type="presOf" srcId="{123FAFB9-943C-4CC7-B8B8-94BF98604F72}" destId="{F1271711-B7F6-41A5-8875-A8FC77848B9A}" srcOrd="0" destOrd="0" presId="urn:microsoft.com/office/officeart/2005/8/layout/orgChart1"/>
    <dgm:cxn modelId="{D1DBB391-653C-461D-96CA-9C831743141A}" srcId="{26D6D55A-F916-475F-9155-1B4183C0D23C}" destId="{7541491A-36BE-4C16-96AC-DAE447C8F87D}" srcOrd="0" destOrd="0" parTransId="{DC08D890-E077-4BFE-A18F-B5EAA7D4EC8E}" sibTransId="{1BC4025C-7EAC-4862-B45B-130E747352E4}"/>
    <dgm:cxn modelId="{7DFC4B94-C6CA-48FC-86C7-17587EEFE08D}" srcId="{26D6D55A-F916-475F-9155-1B4183C0D23C}" destId="{F9D9382B-89DB-46DF-8126-A1E4062BBBC5}" srcOrd="4" destOrd="0" parTransId="{123FAFB9-943C-4CC7-B8B8-94BF98604F72}" sibTransId="{9474D0F8-E958-4B3D-97F3-04F01EF19193}"/>
    <dgm:cxn modelId="{C83FC594-64E1-4EFF-94CD-90AC31856630}" type="presOf" srcId="{26D6D55A-F916-475F-9155-1B4183C0D23C}" destId="{9F55A931-9169-4D15-BB22-D21CAE5B1C81}" srcOrd="1" destOrd="0" presId="urn:microsoft.com/office/officeart/2005/8/layout/orgChart1"/>
    <dgm:cxn modelId="{9536C99E-6235-4698-81D7-AA405469F4F1}" type="presOf" srcId="{C17B9F1D-9755-4F11-B2F0-C28B8F1C6022}" destId="{C0A3C688-C2A3-4059-AB43-8883295875A6}" srcOrd="0" destOrd="0" presId="urn:microsoft.com/office/officeart/2005/8/layout/orgChart1"/>
    <dgm:cxn modelId="{C98B279F-264C-41F6-9E68-E8F7F5CED19D}" type="presOf" srcId="{3D5C9D8F-6213-409F-A3F6-0337230817ED}" destId="{6ADB1FB0-349D-47C2-B69E-0DFBB2A10400}" srcOrd="0" destOrd="0" presId="urn:microsoft.com/office/officeart/2005/8/layout/orgChart1"/>
    <dgm:cxn modelId="{9616E1AA-FB9A-4310-80E0-34DE787E8DE6}" type="presOf" srcId="{4BDDB44D-7020-4A58-8B8D-E02B34327827}" destId="{D5CAE672-9AFE-4160-B8F9-383798F50254}" srcOrd="0" destOrd="0" presId="urn:microsoft.com/office/officeart/2005/8/layout/orgChart1"/>
    <dgm:cxn modelId="{1C83D7AD-078A-43E6-945B-4C47DF8A5D1A}" type="presOf" srcId="{DC08D890-E077-4BFE-A18F-B5EAA7D4EC8E}" destId="{F9856D06-56A6-4EA6-B2E2-68A404DB5BB1}" srcOrd="0" destOrd="0" presId="urn:microsoft.com/office/officeart/2005/8/layout/orgChart1"/>
    <dgm:cxn modelId="{149B68B5-99E6-4A86-B065-59FFC0843AC8}" type="presOf" srcId="{28C6E756-2D24-44A1-99AD-859EC4EA8A95}" destId="{54F83614-A1AF-4730-AF74-44EAFD44C385}" srcOrd="0" destOrd="0" presId="urn:microsoft.com/office/officeart/2005/8/layout/orgChart1"/>
    <dgm:cxn modelId="{420DAEC2-0CA2-425F-8CA4-BFE28F5D2872}" type="presOf" srcId="{C17B9F1D-9755-4F11-B2F0-C28B8F1C6022}" destId="{988E578B-FF72-4033-9136-DE1A74A63CBD}" srcOrd="1" destOrd="0" presId="urn:microsoft.com/office/officeart/2005/8/layout/orgChart1"/>
    <dgm:cxn modelId="{240E91E5-9858-4960-8A45-CBB126190EF9}" type="presOf" srcId="{D777539C-5CC4-4CB1-A17E-7D26438DB41D}" destId="{1B032ECF-895B-4A6F-9EC3-7DFCA198DA5D}" srcOrd="1" destOrd="0" presId="urn:microsoft.com/office/officeart/2005/8/layout/orgChart1"/>
    <dgm:cxn modelId="{D83012FA-FFC3-4FA4-9E35-B9F1F15DEE32}" type="presOf" srcId="{7541491A-36BE-4C16-96AC-DAE447C8F87D}" destId="{01E5D3C4-5946-45F8-A0B5-991A239C894E}" srcOrd="0" destOrd="0" presId="urn:microsoft.com/office/officeart/2005/8/layout/orgChart1"/>
    <dgm:cxn modelId="{50917EA7-6E0C-4FDD-8CE0-64223C081675}" type="presParOf" srcId="{D5CAE672-9AFE-4160-B8F9-383798F50254}" destId="{F7FAA37F-D190-4553-B285-3E051AC472FD}" srcOrd="0" destOrd="0" presId="urn:microsoft.com/office/officeart/2005/8/layout/orgChart1"/>
    <dgm:cxn modelId="{F3C9AB89-6723-4D29-8CE7-B260AEDE0C42}" type="presParOf" srcId="{F7FAA37F-D190-4553-B285-3E051AC472FD}" destId="{0F9D635A-A944-4A19-92F1-2BE09B04153F}" srcOrd="0" destOrd="0" presId="urn:microsoft.com/office/officeart/2005/8/layout/orgChart1"/>
    <dgm:cxn modelId="{A370022A-95EE-48E9-ACFC-C2174273004A}" type="presParOf" srcId="{0F9D635A-A944-4A19-92F1-2BE09B04153F}" destId="{C0FD8052-47F9-481F-AC53-C0A3238CE853}" srcOrd="0" destOrd="0" presId="urn:microsoft.com/office/officeart/2005/8/layout/orgChart1"/>
    <dgm:cxn modelId="{3FE0821C-CA8B-46F2-81AF-8B9382FD6856}" type="presParOf" srcId="{0F9D635A-A944-4A19-92F1-2BE09B04153F}" destId="{9F55A931-9169-4D15-BB22-D21CAE5B1C81}" srcOrd="1" destOrd="0" presId="urn:microsoft.com/office/officeart/2005/8/layout/orgChart1"/>
    <dgm:cxn modelId="{D415C41D-F180-4505-87C7-5AF935FB1D60}" type="presParOf" srcId="{F7FAA37F-D190-4553-B285-3E051AC472FD}" destId="{D0E79EA8-29EC-416E-84F9-757DC575B605}" srcOrd="1" destOrd="0" presId="urn:microsoft.com/office/officeart/2005/8/layout/orgChart1"/>
    <dgm:cxn modelId="{051A7AA7-94A7-4D77-B91C-A951D348B8F2}" type="presParOf" srcId="{D0E79EA8-29EC-416E-84F9-757DC575B605}" destId="{F9856D06-56A6-4EA6-B2E2-68A404DB5BB1}" srcOrd="0" destOrd="0" presId="urn:microsoft.com/office/officeart/2005/8/layout/orgChart1"/>
    <dgm:cxn modelId="{A8E49357-F392-454D-99E3-61C6FC8DC1CD}" type="presParOf" srcId="{D0E79EA8-29EC-416E-84F9-757DC575B605}" destId="{0DAB1193-BB9B-4048-9552-3E41A9EB2445}" srcOrd="1" destOrd="0" presId="urn:microsoft.com/office/officeart/2005/8/layout/orgChart1"/>
    <dgm:cxn modelId="{20C8E94E-C4B0-4CD3-9DBE-990CF621A099}" type="presParOf" srcId="{0DAB1193-BB9B-4048-9552-3E41A9EB2445}" destId="{9EE5AA67-8786-45EC-9E2C-C3BF83C4683F}" srcOrd="0" destOrd="0" presId="urn:microsoft.com/office/officeart/2005/8/layout/orgChart1"/>
    <dgm:cxn modelId="{88E09232-7A39-485D-9624-B5C2201348D3}" type="presParOf" srcId="{9EE5AA67-8786-45EC-9E2C-C3BF83C4683F}" destId="{01E5D3C4-5946-45F8-A0B5-991A239C894E}" srcOrd="0" destOrd="0" presId="urn:microsoft.com/office/officeart/2005/8/layout/orgChart1"/>
    <dgm:cxn modelId="{654520E6-DE43-466F-9B40-5545AE6FFF34}" type="presParOf" srcId="{9EE5AA67-8786-45EC-9E2C-C3BF83C4683F}" destId="{CF208FB2-8593-49F6-B1F9-546F7ACE0BB6}" srcOrd="1" destOrd="0" presId="urn:microsoft.com/office/officeart/2005/8/layout/orgChart1"/>
    <dgm:cxn modelId="{866053A1-CEDA-4D5C-BBE6-6F3B7151B714}" type="presParOf" srcId="{0DAB1193-BB9B-4048-9552-3E41A9EB2445}" destId="{56743897-373B-4139-B7F4-4CD0FD87F1F1}" srcOrd="1" destOrd="0" presId="urn:microsoft.com/office/officeart/2005/8/layout/orgChart1"/>
    <dgm:cxn modelId="{01D0DE12-C06F-4EA0-B22A-F947781AB481}" type="presParOf" srcId="{0DAB1193-BB9B-4048-9552-3E41A9EB2445}" destId="{38C691D2-CFAC-432D-A032-430A3AC93D6E}" srcOrd="2" destOrd="0" presId="urn:microsoft.com/office/officeart/2005/8/layout/orgChart1"/>
    <dgm:cxn modelId="{3859344E-1516-46AE-9153-B99137B17315}" type="presParOf" srcId="{D0E79EA8-29EC-416E-84F9-757DC575B605}" destId="{6D567D00-4888-4925-9F78-5B8FA9D6F468}" srcOrd="2" destOrd="0" presId="urn:microsoft.com/office/officeart/2005/8/layout/orgChart1"/>
    <dgm:cxn modelId="{3F888888-D50F-45C7-B790-1D5C8455A654}" type="presParOf" srcId="{D0E79EA8-29EC-416E-84F9-757DC575B605}" destId="{055BE03C-21AC-47E1-9C78-8E4EAED8C0D0}" srcOrd="3" destOrd="0" presId="urn:microsoft.com/office/officeart/2005/8/layout/orgChart1"/>
    <dgm:cxn modelId="{9DAE0D79-4F91-4A5D-9750-747449D2FB41}" type="presParOf" srcId="{055BE03C-21AC-47E1-9C78-8E4EAED8C0D0}" destId="{DBB9B138-9915-4EA9-AFD9-46CD9E9C1393}" srcOrd="0" destOrd="0" presId="urn:microsoft.com/office/officeart/2005/8/layout/orgChart1"/>
    <dgm:cxn modelId="{8996E1FC-CD25-4B11-AC91-F9F456EE091D}" type="presParOf" srcId="{DBB9B138-9915-4EA9-AFD9-46CD9E9C1393}" destId="{B6A57325-7369-4752-9735-2E6E4E824C5C}" srcOrd="0" destOrd="0" presId="urn:microsoft.com/office/officeart/2005/8/layout/orgChart1"/>
    <dgm:cxn modelId="{8701F280-119B-4720-B641-74C1DFC4000C}" type="presParOf" srcId="{DBB9B138-9915-4EA9-AFD9-46CD9E9C1393}" destId="{A941151A-A4FA-46E5-A758-276867098C87}" srcOrd="1" destOrd="0" presId="urn:microsoft.com/office/officeart/2005/8/layout/orgChart1"/>
    <dgm:cxn modelId="{D9830741-9723-4D9C-A72D-435B920B6CC2}" type="presParOf" srcId="{055BE03C-21AC-47E1-9C78-8E4EAED8C0D0}" destId="{89A4069B-BA37-4FB9-9D26-15C7E1C7F13A}" srcOrd="1" destOrd="0" presId="urn:microsoft.com/office/officeart/2005/8/layout/orgChart1"/>
    <dgm:cxn modelId="{3871D730-F05C-4293-90C0-6B79F082D2B7}" type="presParOf" srcId="{055BE03C-21AC-47E1-9C78-8E4EAED8C0D0}" destId="{8200BF13-BD1F-4DAF-B77A-3CF9BE04D532}" srcOrd="2" destOrd="0" presId="urn:microsoft.com/office/officeart/2005/8/layout/orgChart1"/>
    <dgm:cxn modelId="{EE427259-A3A6-4F5B-9CE7-C87D4A74C77D}" type="presParOf" srcId="{D0E79EA8-29EC-416E-84F9-757DC575B605}" destId="{6ADB1FB0-349D-47C2-B69E-0DFBB2A10400}" srcOrd="4" destOrd="0" presId="urn:microsoft.com/office/officeart/2005/8/layout/orgChart1"/>
    <dgm:cxn modelId="{F0656A8F-F7FA-42A7-B8B1-D64ADBD055D3}" type="presParOf" srcId="{D0E79EA8-29EC-416E-84F9-757DC575B605}" destId="{7AFDBF75-7DDE-4C88-81AD-B1823986276E}" srcOrd="5" destOrd="0" presId="urn:microsoft.com/office/officeart/2005/8/layout/orgChart1"/>
    <dgm:cxn modelId="{DA7055EE-4748-4E78-817E-533F4076A438}" type="presParOf" srcId="{7AFDBF75-7DDE-4C88-81AD-B1823986276E}" destId="{5B0383C2-910D-4525-87B8-D4DB59D8E765}" srcOrd="0" destOrd="0" presId="urn:microsoft.com/office/officeart/2005/8/layout/orgChart1"/>
    <dgm:cxn modelId="{925B458A-B64C-4070-9141-1B1EFD0173D8}" type="presParOf" srcId="{5B0383C2-910D-4525-87B8-D4DB59D8E765}" destId="{BA897718-2524-4E89-AA4B-0A79CB66180E}" srcOrd="0" destOrd="0" presId="urn:microsoft.com/office/officeart/2005/8/layout/orgChart1"/>
    <dgm:cxn modelId="{B11FB39D-11A8-4028-8199-27BD175342D7}" type="presParOf" srcId="{5B0383C2-910D-4525-87B8-D4DB59D8E765}" destId="{1B032ECF-895B-4A6F-9EC3-7DFCA198DA5D}" srcOrd="1" destOrd="0" presId="urn:microsoft.com/office/officeart/2005/8/layout/orgChart1"/>
    <dgm:cxn modelId="{7286DE44-738C-4DCA-A395-F0608EA4F798}" type="presParOf" srcId="{7AFDBF75-7DDE-4C88-81AD-B1823986276E}" destId="{A4AE4563-44B9-4BF3-9866-40B6A1BE12DE}" srcOrd="1" destOrd="0" presId="urn:microsoft.com/office/officeart/2005/8/layout/orgChart1"/>
    <dgm:cxn modelId="{78DC0693-7083-47FC-BF55-302EE940E994}" type="presParOf" srcId="{7AFDBF75-7DDE-4C88-81AD-B1823986276E}" destId="{788DF9A7-C6A8-4642-BA04-421CB7416D95}" srcOrd="2" destOrd="0" presId="urn:microsoft.com/office/officeart/2005/8/layout/orgChart1"/>
    <dgm:cxn modelId="{8BD2096E-F810-4C41-884A-B6E148D628F4}" type="presParOf" srcId="{D0E79EA8-29EC-416E-84F9-757DC575B605}" destId="{54F83614-A1AF-4730-AF74-44EAFD44C385}" srcOrd="6" destOrd="0" presId="urn:microsoft.com/office/officeart/2005/8/layout/orgChart1"/>
    <dgm:cxn modelId="{2A216CF6-D56D-4B00-B05F-8A3B529FBA92}" type="presParOf" srcId="{D0E79EA8-29EC-416E-84F9-757DC575B605}" destId="{4788FDDF-AEB4-421C-8521-B876B9B86645}" srcOrd="7" destOrd="0" presId="urn:microsoft.com/office/officeart/2005/8/layout/orgChart1"/>
    <dgm:cxn modelId="{70BDF721-1BD3-4C4D-9B46-44058D25FF9B}" type="presParOf" srcId="{4788FDDF-AEB4-421C-8521-B876B9B86645}" destId="{E2057A3C-A608-4A11-8496-89C38718A930}" srcOrd="0" destOrd="0" presId="urn:microsoft.com/office/officeart/2005/8/layout/orgChart1"/>
    <dgm:cxn modelId="{0BA12838-FAEC-47E6-B1B8-0BE1020CBC17}" type="presParOf" srcId="{E2057A3C-A608-4A11-8496-89C38718A930}" destId="{C0A3C688-C2A3-4059-AB43-8883295875A6}" srcOrd="0" destOrd="0" presId="urn:microsoft.com/office/officeart/2005/8/layout/orgChart1"/>
    <dgm:cxn modelId="{80402BFA-D631-478A-8D55-CC154DFD99AD}" type="presParOf" srcId="{E2057A3C-A608-4A11-8496-89C38718A930}" destId="{988E578B-FF72-4033-9136-DE1A74A63CBD}" srcOrd="1" destOrd="0" presId="urn:microsoft.com/office/officeart/2005/8/layout/orgChart1"/>
    <dgm:cxn modelId="{5A6C0943-55FF-4115-9237-424139452005}" type="presParOf" srcId="{4788FDDF-AEB4-421C-8521-B876B9B86645}" destId="{4CBD2D7C-396F-48CF-840A-7983BFFF0289}" srcOrd="1" destOrd="0" presId="urn:microsoft.com/office/officeart/2005/8/layout/orgChart1"/>
    <dgm:cxn modelId="{E4DEFCB1-03DE-4290-9F19-7E82FB49D0F4}" type="presParOf" srcId="{4788FDDF-AEB4-421C-8521-B876B9B86645}" destId="{F95FDA42-74F9-4973-B7EE-3B7A0A408582}" srcOrd="2" destOrd="0" presId="urn:microsoft.com/office/officeart/2005/8/layout/orgChart1"/>
    <dgm:cxn modelId="{12923E13-912F-4C59-BE60-E2A27C28B095}" type="presParOf" srcId="{D0E79EA8-29EC-416E-84F9-757DC575B605}" destId="{F1271711-B7F6-41A5-8875-A8FC77848B9A}" srcOrd="8" destOrd="0" presId="urn:microsoft.com/office/officeart/2005/8/layout/orgChart1"/>
    <dgm:cxn modelId="{557CACF8-C7AF-4AF6-A1E1-0969B0DBB4D3}" type="presParOf" srcId="{D0E79EA8-29EC-416E-84F9-757DC575B605}" destId="{F8B36D0F-9B4B-44FF-9812-4E409EA8F164}" srcOrd="9" destOrd="0" presId="urn:microsoft.com/office/officeart/2005/8/layout/orgChart1"/>
    <dgm:cxn modelId="{380173E2-EE84-4A3D-957A-226B74EB9E17}" type="presParOf" srcId="{F8B36D0F-9B4B-44FF-9812-4E409EA8F164}" destId="{2D099843-C706-4A01-9100-E2D40C94C071}" srcOrd="0" destOrd="0" presId="urn:microsoft.com/office/officeart/2005/8/layout/orgChart1"/>
    <dgm:cxn modelId="{E945EC3E-4F7D-4D3B-B936-E263121C252B}" type="presParOf" srcId="{2D099843-C706-4A01-9100-E2D40C94C071}" destId="{C4EA334C-0599-48E9-B9D9-CB492F988B0D}" srcOrd="0" destOrd="0" presId="urn:microsoft.com/office/officeart/2005/8/layout/orgChart1"/>
    <dgm:cxn modelId="{3BCC6AB2-57A9-40CD-BA58-30490A734A4B}" type="presParOf" srcId="{2D099843-C706-4A01-9100-E2D40C94C071}" destId="{D2CD2586-CCB4-4018-9FA1-8B6F46162AFF}" srcOrd="1" destOrd="0" presId="urn:microsoft.com/office/officeart/2005/8/layout/orgChart1"/>
    <dgm:cxn modelId="{F574A3F7-B5C7-4824-AFC4-3AF0D4D7CC27}" type="presParOf" srcId="{F8B36D0F-9B4B-44FF-9812-4E409EA8F164}" destId="{4A117706-1B19-4A2C-A168-6DB26B43836F}" srcOrd="1" destOrd="0" presId="urn:microsoft.com/office/officeart/2005/8/layout/orgChart1"/>
    <dgm:cxn modelId="{800872E8-3891-4F30-8988-885E283802E8}" type="presParOf" srcId="{F8B36D0F-9B4B-44FF-9812-4E409EA8F164}" destId="{3A36B8E0-7585-4BA4-99BA-2346993B54F1}" srcOrd="2" destOrd="0" presId="urn:microsoft.com/office/officeart/2005/8/layout/orgChart1"/>
    <dgm:cxn modelId="{764CA028-00B5-4174-BD43-09A26FD3E117}" type="presParOf" srcId="{F7FAA37F-D190-4553-B285-3E051AC472FD}" destId="{DD5EC557-A8EA-4A11-B440-C2ED2EBEFE3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6ECB9-9D34-4B92-84B5-4E42BD927A84}">
      <dsp:nvSpPr>
        <dsp:cNvPr id="0" name=""/>
        <dsp:cNvSpPr/>
      </dsp:nvSpPr>
      <dsp:spPr>
        <a:xfrm>
          <a:off x="1575" y="19701"/>
          <a:ext cx="1282589" cy="513035"/>
        </a:xfrm>
        <a:prstGeom prst="rect">
          <a:avLst/>
        </a:prstGeom>
        <a:solidFill>
          <a:srgbClr val="0DB1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资源普及</a:t>
          </a:r>
        </a:p>
      </dsp:txBody>
      <dsp:txXfrm>
        <a:off x="1575" y="19701"/>
        <a:ext cx="1282589" cy="513035"/>
      </dsp:txXfrm>
    </dsp:sp>
    <dsp:sp modelId="{0ED09ABC-B5B9-4E16-8CC2-EA89158BD62D}">
      <dsp:nvSpPr>
        <dsp:cNvPr id="0" name=""/>
        <dsp:cNvSpPr/>
      </dsp:nvSpPr>
      <dsp:spPr>
        <a:xfrm>
          <a:off x="1575" y="532737"/>
          <a:ext cx="1282589" cy="2327760"/>
        </a:xfrm>
        <a:prstGeom prst="rect">
          <a:avLst/>
        </a:prstGeom>
        <a:solidFill>
          <a:srgbClr val="10B0DE">
            <a:alpha val="2431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建立大平台，形成体系标准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找出普教优课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职教信息化精品资源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高校慕课资源好内容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最终实现互通共享。</a:t>
          </a:r>
        </a:p>
      </dsp:txBody>
      <dsp:txXfrm>
        <a:off x="1575" y="532737"/>
        <a:ext cx="1282589" cy="2327760"/>
      </dsp:txXfrm>
    </dsp:sp>
    <dsp:sp modelId="{709FD5BC-39FC-4FE2-8392-9F7B40FF841B}">
      <dsp:nvSpPr>
        <dsp:cNvPr id="0" name=""/>
        <dsp:cNvSpPr/>
      </dsp:nvSpPr>
      <dsp:spPr>
        <a:xfrm>
          <a:off x="1463726" y="19701"/>
          <a:ext cx="1282589" cy="513035"/>
        </a:xfrm>
        <a:prstGeom prst="rect">
          <a:avLst/>
        </a:prstGeom>
        <a:solidFill>
          <a:srgbClr val="0DB1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空间覆盖</a:t>
          </a:r>
        </a:p>
      </dsp:txBody>
      <dsp:txXfrm>
        <a:off x="1463726" y="19701"/>
        <a:ext cx="1282589" cy="513035"/>
      </dsp:txXfrm>
    </dsp:sp>
    <dsp:sp modelId="{215ECF50-ACAA-4324-AD2A-8C9B2676D399}">
      <dsp:nvSpPr>
        <dsp:cNvPr id="0" name=""/>
        <dsp:cNvSpPr/>
      </dsp:nvSpPr>
      <dsp:spPr>
        <a:xfrm>
          <a:off x="1463726" y="532737"/>
          <a:ext cx="1282589" cy="2327760"/>
        </a:xfrm>
        <a:prstGeom prst="rect">
          <a:avLst/>
        </a:prstGeom>
        <a:solidFill>
          <a:srgbClr val="10B0DE">
            <a:alpha val="2431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人人通空间最终打通形成一个类似信用档案的学习档案，作为未来社会衡量一个人的通用指标</a:t>
          </a:r>
        </a:p>
      </dsp:txBody>
      <dsp:txXfrm>
        <a:off x="1463726" y="532737"/>
        <a:ext cx="1282589" cy="2327760"/>
      </dsp:txXfrm>
    </dsp:sp>
    <dsp:sp modelId="{B5282437-0E90-403D-93A2-074B7510D298}">
      <dsp:nvSpPr>
        <dsp:cNvPr id="0" name=""/>
        <dsp:cNvSpPr/>
      </dsp:nvSpPr>
      <dsp:spPr>
        <a:xfrm>
          <a:off x="2925878" y="19701"/>
          <a:ext cx="1282589" cy="513035"/>
        </a:xfrm>
        <a:prstGeom prst="rect">
          <a:avLst/>
        </a:prstGeom>
        <a:solidFill>
          <a:srgbClr val="0DB1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网络扶智</a:t>
          </a:r>
        </a:p>
      </dsp:txBody>
      <dsp:txXfrm>
        <a:off x="2925878" y="19701"/>
        <a:ext cx="1282589" cy="513035"/>
      </dsp:txXfrm>
    </dsp:sp>
    <dsp:sp modelId="{E24336AC-4569-4468-BA2E-7D8E1B3C311C}">
      <dsp:nvSpPr>
        <dsp:cNvPr id="0" name=""/>
        <dsp:cNvSpPr/>
      </dsp:nvSpPr>
      <dsp:spPr>
        <a:xfrm>
          <a:off x="2925878" y="532737"/>
          <a:ext cx="1282589" cy="2327760"/>
        </a:xfrm>
        <a:prstGeom prst="rect">
          <a:avLst/>
        </a:prstGeom>
        <a:solidFill>
          <a:srgbClr val="10B0DE">
            <a:alpha val="2431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继续促进教育公平</a:t>
          </a:r>
        </a:p>
      </dsp:txBody>
      <dsp:txXfrm>
        <a:off x="2925878" y="532737"/>
        <a:ext cx="1282589" cy="2327760"/>
      </dsp:txXfrm>
    </dsp:sp>
    <dsp:sp modelId="{DEBCADEF-1E85-4EB5-BADB-8A895663DB07}">
      <dsp:nvSpPr>
        <dsp:cNvPr id="0" name=""/>
        <dsp:cNvSpPr/>
      </dsp:nvSpPr>
      <dsp:spPr>
        <a:xfrm>
          <a:off x="4388029" y="19701"/>
          <a:ext cx="1282589" cy="513035"/>
        </a:xfrm>
        <a:prstGeom prst="rect">
          <a:avLst/>
        </a:prstGeom>
        <a:solidFill>
          <a:srgbClr val="0DB1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治理能力</a:t>
          </a:r>
        </a:p>
      </dsp:txBody>
      <dsp:txXfrm>
        <a:off x="4388029" y="19701"/>
        <a:ext cx="1282589" cy="513035"/>
      </dsp:txXfrm>
    </dsp:sp>
    <dsp:sp modelId="{BCF69E6E-B8CD-48B9-ADCE-BBD1E1153670}">
      <dsp:nvSpPr>
        <dsp:cNvPr id="0" name=""/>
        <dsp:cNvSpPr/>
      </dsp:nvSpPr>
      <dsp:spPr>
        <a:xfrm>
          <a:off x="4388029" y="532737"/>
          <a:ext cx="1282589" cy="2327760"/>
        </a:xfrm>
        <a:prstGeom prst="rect">
          <a:avLst/>
        </a:prstGeom>
        <a:solidFill>
          <a:srgbClr val="10B0DE">
            <a:alpha val="2431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两方面提升，一方面是教学，一方面是教务。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两个层次提升：一个层次学校内的教学与教务，一层次是管理部门政府提升。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最终实现打通一盘棋统筹管理。</a:t>
          </a:r>
        </a:p>
      </dsp:txBody>
      <dsp:txXfrm>
        <a:off x="4388029" y="532737"/>
        <a:ext cx="1282589" cy="2327760"/>
      </dsp:txXfrm>
    </dsp:sp>
    <dsp:sp modelId="{3B37D1E6-64B0-48B1-BF22-275B4D0667D5}">
      <dsp:nvSpPr>
        <dsp:cNvPr id="0" name=""/>
        <dsp:cNvSpPr/>
      </dsp:nvSpPr>
      <dsp:spPr>
        <a:xfrm>
          <a:off x="5850181" y="19701"/>
          <a:ext cx="1282589" cy="513035"/>
        </a:xfrm>
        <a:prstGeom prst="rect">
          <a:avLst/>
        </a:prstGeom>
        <a:solidFill>
          <a:srgbClr val="0DB1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百区千校万课</a:t>
          </a:r>
        </a:p>
      </dsp:txBody>
      <dsp:txXfrm>
        <a:off x="5850181" y="19701"/>
        <a:ext cx="1282589" cy="513035"/>
      </dsp:txXfrm>
    </dsp:sp>
    <dsp:sp modelId="{76AAE446-3ADA-4D86-85AC-8DE8B87F41C1}">
      <dsp:nvSpPr>
        <dsp:cNvPr id="0" name=""/>
        <dsp:cNvSpPr/>
      </dsp:nvSpPr>
      <dsp:spPr>
        <a:xfrm>
          <a:off x="5850181" y="532737"/>
          <a:ext cx="1282589" cy="2327760"/>
        </a:xfrm>
        <a:prstGeom prst="rect">
          <a:avLst/>
        </a:prstGeom>
        <a:solidFill>
          <a:srgbClr val="10B0DE">
            <a:alpha val="2431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树典型：区域典型，</a:t>
          </a:r>
          <a:r>
            <a:rPr lang="en-US" altLang="zh-CN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1000</a:t>
          </a: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普教</a:t>
          </a:r>
          <a:r>
            <a:rPr lang="en-US" altLang="zh-CN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+300</a:t>
          </a: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职校</a:t>
          </a:r>
          <a:r>
            <a:rPr lang="en-US" altLang="zh-CN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+100</a:t>
          </a: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高校做标杆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设标准从一师一优课，信息化大赛课程，精品课程，开放慕课中优中选优。</a:t>
          </a:r>
        </a:p>
      </dsp:txBody>
      <dsp:txXfrm>
        <a:off x="5850181" y="532737"/>
        <a:ext cx="1282589" cy="2327760"/>
      </dsp:txXfrm>
    </dsp:sp>
    <dsp:sp modelId="{3AF3C191-1E75-4AB2-BDF1-82E8E1C24C99}">
      <dsp:nvSpPr>
        <dsp:cNvPr id="0" name=""/>
        <dsp:cNvSpPr/>
      </dsp:nvSpPr>
      <dsp:spPr>
        <a:xfrm>
          <a:off x="7312332" y="19701"/>
          <a:ext cx="1282589" cy="513035"/>
        </a:xfrm>
        <a:prstGeom prst="rect">
          <a:avLst/>
        </a:prstGeom>
        <a:solidFill>
          <a:srgbClr val="0DB1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数字校园</a:t>
          </a:r>
        </a:p>
      </dsp:txBody>
      <dsp:txXfrm>
        <a:off x="7312332" y="19701"/>
        <a:ext cx="1282589" cy="513035"/>
      </dsp:txXfrm>
    </dsp:sp>
    <dsp:sp modelId="{C6B6C053-2925-4211-AD51-A9DD16719A20}">
      <dsp:nvSpPr>
        <dsp:cNvPr id="0" name=""/>
        <dsp:cNvSpPr/>
      </dsp:nvSpPr>
      <dsp:spPr>
        <a:xfrm>
          <a:off x="7312332" y="532737"/>
          <a:ext cx="1282589" cy="2327760"/>
        </a:xfrm>
        <a:prstGeom prst="rect">
          <a:avLst/>
        </a:prstGeom>
        <a:solidFill>
          <a:srgbClr val="10B0DE">
            <a:alpha val="2431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落后地区做卫星网络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其他地区网络是普教标配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教材必须带资源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职教高校要做虚拟仿真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信息化运维也是重中之重</a:t>
          </a:r>
        </a:p>
      </dsp:txBody>
      <dsp:txXfrm>
        <a:off x="7312332" y="532737"/>
        <a:ext cx="1282589" cy="2327760"/>
      </dsp:txXfrm>
    </dsp:sp>
    <dsp:sp modelId="{9A28A447-3436-4F81-A245-12B68D0F89BC}">
      <dsp:nvSpPr>
        <dsp:cNvPr id="0" name=""/>
        <dsp:cNvSpPr/>
      </dsp:nvSpPr>
      <dsp:spPr>
        <a:xfrm>
          <a:off x="8774484" y="19701"/>
          <a:ext cx="1282589" cy="513035"/>
        </a:xfrm>
        <a:prstGeom prst="rect">
          <a:avLst/>
        </a:prstGeom>
        <a:solidFill>
          <a:srgbClr val="0DB1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智慧教育</a:t>
          </a:r>
        </a:p>
      </dsp:txBody>
      <dsp:txXfrm>
        <a:off x="8774484" y="19701"/>
        <a:ext cx="1282589" cy="513035"/>
      </dsp:txXfrm>
    </dsp:sp>
    <dsp:sp modelId="{4B4D7B37-7581-4267-BADB-C7A0618A9BBA}">
      <dsp:nvSpPr>
        <dsp:cNvPr id="0" name=""/>
        <dsp:cNvSpPr/>
      </dsp:nvSpPr>
      <dsp:spPr>
        <a:xfrm>
          <a:off x="8774484" y="532737"/>
          <a:ext cx="1282589" cy="2327760"/>
        </a:xfrm>
        <a:prstGeom prst="rect">
          <a:avLst/>
        </a:prstGeom>
        <a:solidFill>
          <a:srgbClr val="10B0DE">
            <a:alpha val="2431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以雄安新区为首做</a:t>
          </a:r>
          <a:r>
            <a:rPr lang="en-US" altLang="zh-CN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10</a:t>
          </a: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个范围区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教育信息化理论不足就做补充理论：从顶层技术研究，教育信息化相关学科建设，到相关学术研究。</a:t>
          </a:r>
        </a:p>
      </dsp:txBody>
      <dsp:txXfrm>
        <a:off x="8774484" y="532737"/>
        <a:ext cx="1282589" cy="2327760"/>
      </dsp:txXfrm>
    </dsp:sp>
    <dsp:sp modelId="{00428B02-3D01-4781-A88F-A25038F60349}">
      <dsp:nvSpPr>
        <dsp:cNvPr id="0" name=""/>
        <dsp:cNvSpPr/>
      </dsp:nvSpPr>
      <dsp:spPr>
        <a:xfrm>
          <a:off x="10236635" y="19701"/>
          <a:ext cx="1282589" cy="513035"/>
        </a:xfrm>
        <a:prstGeom prst="rect">
          <a:avLst/>
        </a:prstGeom>
        <a:solidFill>
          <a:srgbClr val="0DB1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信息素养</a:t>
          </a:r>
        </a:p>
      </dsp:txBody>
      <dsp:txXfrm>
        <a:off x="10236635" y="19701"/>
        <a:ext cx="1282589" cy="513035"/>
      </dsp:txXfrm>
    </dsp:sp>
    <dsp:sp modelId="{7E40AA3E-5A03-489D-885A-7416912EC770}">
      <dsp:nvSpPr>
        <dsp:cNvPr id="0" name=""/>
        <dsp:cNvSpPr/>
      </dsp:nvSpPr>
      <dsp:spPr>
        <a:xfrm>
          <a:off x="10236635" y="532737"/>
          <a:ext cx="1282589" cy="2327760"/>
        </a:xfrm>
        <a:prstGeom prst="rect">
          <a:avLst/>
        </a:prstGeom>
        <a:solidFill>
          <a:srgbClr val="10B0DE">
            <a:alpha val="2431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学术素养要制定评价标准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b="0" i="0" kern="1200" dirty="0">
              <a:latin typeface="TencentSans W3" panose="020C04030202040F0204" pitchFamily="34" charset="-122"/>
              <a:ea typeface="TencentSans W3" panose="020C04030202040F0204" pitchFamily="34" charset="-122"/>
            </a:rPr>
            <a:t>师生信息化水平都要考培训提升</a:t>
          </a:r>
        </a:p>
      </dsp:txBody>
      <dsp:txXfrm>
        <a:off x="10236635" y="532737"/>
        <a:ext cx="1282589" cy="2327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71711-B7F6-41A5-8875-A8FC77848B9A}">
      <dsp:nvSpPr>
        <dsp:cNvPr id="0" name=""/>
        <dsp:cNvSpPr/>
      </dsp:nvSpPr>
      <dsp:spPr>
        <a:xfrm>
          <a:off x="4064000" y="789952"/>
          <a:ext cx="3367533" cy="292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12"/>
              </a:lnTo>
              <a:lnTo>
                <a:pt x="3367533" y="146112"/>
              </a:lnTo>
              <a:lnTo>
                <a:pt x="3367533" y="2922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83614-A1AF-4730-AF74-44EAFD44C385}">
      <dsp:nvSpPr>
        <dsp:cNvPr id="0" name=""/>
        <dsp:cNvSpPr/>
      </dsp:nvSpPr>
      <dsp:spPr>
        <a:xfrm>
          <a:off x="4064000" y="789952"/>
          <a:ext cx="1683766" cy="292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12"/>
              </a:lnTo>
              <a:lnTo>
                <a:pt x="1683766" y="146112"/>
              </a:lnTo>
              <a:lnTo>
                <a:pt x="1683766" y="2922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B1FB0-349D-47C2-B69E-0DFBB2A10400}">
      <dsp:nvSpPr>
        <dsp:cNvPr id="0" name=""/>
        <dsp:cNvSpPr/>
      </dsp:nvSpPr>
      <dsp:spPr>
        <a:xfrm>
          <a:off x="4018280" y="789952"/>
          <a:ext cx="91440" cy="2922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2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67D00-4888-4925-9F78-5B8FA9D6F468}">
      <dsp:nvSpPr>
        <dsp:cNvPr id="0" name=""/>
        <dsp:cNvSpPr/>
      </dsp:nvSpPr>
      <dsp:spPr>
        <a:xfrm>
          <a:off x="2380233" y="789952"/>
          <a:ext cx="1683766" cy="292224"/>
        </a:xfrm>
        <a:custGeom>
          <a:avLst/>
          <a:gdLst/>
          <a:ahLst/>
          <a:cxnLst/>
          <a:rect l="0" t="0" r="0" b="0"/>
          <a:pathLst>
            <a:path>
              <a:moveTo>
                <a:pt x="1683766" y="0"/>
              </a:moveTo>
              <a:lnTo>
                <a:pt x="1683766" y="146112"/>
              </a:lnTo>
              <a:lnTo>
                <a:pt x="0" y="146112"/>
              </a:lnTo>
              <a:lnTo>
                <a:pt x="0" y="2922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56D06-56A6-4EA6-B2E2-68A404DB5BB1}">
      <dsp:nvSpPr>
        <dsp:cNvPr id="0" name=""/>
        <dsp:cNvSpPr/>
      </dsp:nvSpPr>
      <dsp:spPr>
        <a:xfrm>
          <a:off x="696466" y="789952"/>
          <a:ext cx="3367533" cy="292224"/>
        </a:xfrm>
        <a:custGeom>
          <a:avLst/>
          <a:gdLst/>
          <a:ahLst/>
          <a:cxnLst/>
          <a:rect l="0" t="0" r="0" b="0"/>
          <a:pathLst>
            <a:path>
              <a:moveTo>
                <a:pt x="3367533" y="0"/>
              </a:moveTo>
              <a:lnTo>
                <a:pt x="3367533" y="146112"/>
              </a:lnTo>
              <a:lnTo>
                <a:pt x="0" y="146112"/>
              </a:lnTo>
              <a:lnTo>
                <a:pt x="0" y="2922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D8052-47F9-481F-AC53-C0A3238CE853}">
      <dsp:nvSpPr>
        <dsp:cNvPr id="0" name=""/>
        <dsp:cNvSpPr/>
      </dsp:nvSpPr>
      <dsp:spPr>
        <a:xfrm>
          <a:off x="2047856" y="94181"/>
          <a:ext cx="4032287" cy="695771"/>
        </a:xfrm>
        <a:prstGeom prst="rect">
          <a:avLst/>
        </a:prstGeom>
        <a:solidFill>
          <a:srgbClr val="0DB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教育信息化</a:t>
          </a:r>
          <a:r>
            <a:rPr lang="en-US" altLang="zh-CN" sz="16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2.0</a:t>
          </a:r>
          <a:r>
            <a:rPr lang="zh-CN" altLang="en-US" sz="16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行动计划</a:t>
          </a:r>
        </a:p>
      </dsp:txBody>
      <dsp:txXfrm>
        <a:off x="2047856" y="94181"/>
        <a:ext cx="4032287" cy="695771"/>
      </dsp:txXfrm>
    </dsp:sp>
    <dsp:sp modelId="{01E5D3C4-5946-45F8-A0B5-991A239C894E}">
      <dsp:nvSpPr>
        <dsp:cNvPr id="0" name=""/>
        <dsp:cNvSpPr/>
      </dsp:nvSpPr>
      <dsp:spPr>
        <a:xfrm>
          <a:off x="694" y="1082177"/>
          <a:ext cx="1391542" cy="695771"/>
        </a:xfrm>
        <a:prstGeom prst="rect">
          <a:avLst/>
        </a:prstGeom>
        <a:solidFill>
          <a:srgbClr val="0DB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网络化</a:t>
          </a:r>
        </a:p>
      </dsp:txBody>
      <dsp:txXfrm>
        <a:off x="694" y="1082177"/>
        <a:ext cx="1391542" cy="695771"/>
      </dsp:txXfrm>
    </dsp:sp>
    <dsp:sp modelId="{B6A57325-7369-4752-9735-2E6E4E824C5C}">
      <dsp:nvSpPr>
        <dsp:cNvPr id="0" name=""/>
        <dsp:cNvSpPr/>
      </dsp:nvSpPr>
      <dsp:spPr>
        <a:xfrm>
          <a:off x="1684461" y="1082177"/>
          <a:ext cx="1391542" cy="695771"/>
        </a:xfrm>
        <a:prstGeom prst="rect">
          <a:avLst/>
        </a:prstGeom>
        <a:solidFill>
          <a:srgbClr val="0DB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数字化</a:t>
          </a:r>
        </a:p>
      </dsp:txBody>
      <dsp:txXfrm>
        <a:off x="1684461" y="1082177"/>
        <a:ext cx="1391542" cy="695771"/>
      </dsp:txXfrm>
    </dsp:sp>
    <dsp:sp modelId="{BA897718-2524-4E89-AA4B-0A79CB66180E}">
      <dsp:nvSpPr>
        <dsp:cNvPr id="0" name=""/>
        <dsp:cNvSpPr/>
      </dsp:nvSpPr>
      <dsp:spPr>
        <a:xfrm>
          <a:off x="3368228" y="1082177"/>
          <a:ext cx="1391542" cy="695771"/>
        </a:xfrm>
        <a:prstGeom prst="rect">
          <a:avLst/>
        </a:prstGeom>
        <a:solidFill>
          <a:srgbClr val="0DB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智能化</a:t>
          </a:r>
        </a:p>
      </dsp:txBody>
      <dsp:txXfrm>
        <a:off x="3368228" y="1082177"/>
        <a:ext cx="1391542" cy="695771"/>
      </dsp:txXfrm>
    </dsp:sp>
    <dsp:sp modelId="{C0A3C688-C2A3-4059-AB43-8883295875A6}">
      <dsp:nvSpPr>
        <dsp:cNvPr id="0" name=""/>
        <dsp:cNvSpPr/>
      </dsp:nvSpPr>
      <dsp:spPr>
        <a:xfrm>
          <a:off x="5051995" y="1082177"/>
          <a:ext cx="1391542" cy="695771"/>
        </a:xfrm>
        <a:prstGeom prst="rect">
          <a:avLst/>
        </a:prstGeom>
        <a:solidFill>
          <a:srgbClr val="0DB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个性化</a:t>
          </a:r>
        </a:p>
      </dsp:txBody>
      <dsp:txXfrm>
        <a:off x="5051995" y="1082177"/>
        <a:ext cx="1391542" cy="695771"/>
      </dsp:txXfrm>
    </dsp:sp>
    <dsp:sp modelId="{C4EA334C-0599-48E9-B9D9-CB492F988B0D}">
      <dsp:nvSpPr>
        <dsp:cNvPr id="0" name=""/>
        <dsp:cNvSpPr/>
      </dsp:nvSpPr>
      <dsp:spPr>
        <a:xfrm>
          <a:off x="6735762" y="1082177"/>
          <a:ext cx="1391542" cy="695771"/>
        </a:xfrm>
        <a:prstGeom prst="rect">
          <a:avLst/>
        </a:prstGeom>
        <a:solidFill>
          <a:srgbClr val="0DB1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i="0" kern="1200" dirty="0">
              <a:latin typeface="TencentSans W7" panose="020C04030202040F0204" pitchFamily="34" charset="-122"/>
              <a:ea typeface="TencentSans W7" panose="020C04030202040F0204" pitchFamily="34" charset="-122"/>
            </a:rPr>
            <a:t>终身化</a:t>
          </a:r>
        </a:p>
      </dsp:txBody>
      <dsp:txXfrm>
        <a:off x="6735762" y="1082177"/>
        <a:ext cx="1391542" cy="695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04B9EE9-3D68-DE43-8CAC-90F4386506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CF31A9-70DC-1044-A624-84542E054E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76C4F-6FE5-EB45-9328-825D7DE4D4A9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25336E-5F90-2740-905F-1180DB3D91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E2B17F-B633-7843-8BA9-B25B8D52E7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068DC-3855-3344-9463-8C7A87355F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538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401638" y="685800"/>
            <a:ext cx="60547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189" latinLnBrk="0">
      <a:lnSpc>
        <a:spcPct val="117999"/>
      </a:lnSpc>
      <a:defRPr sz="1098">
        <a:latin typeface="Helvetica Neue"/>
        <a:ea typeface="Helvetica Neue"/>
        <a:cs typeface="Helvetica Neue"/>
        <a:sym typeface="Helvetica Neue"/>
      </a:defRPr>
    </a:lvl1pPr>
    <a:lvl2pPr indent="114094" defTabSz="228189" latinLnBrk="0">
      <a:lnSpc>
        <a:spcPct val="117999"/>
      </a:lnSpc>
      <a:defRPr sz="1098">
        <a:latin typeface="Helvetica Neue"/>
        <a:ea typeface="Helvetica Neue"/>
        <a:cs typeface="Helvetica Neue"/>
        <a:sym typeface="Helvetica Neue"/>
      </a:defRPr>
    </a:lvl2pPr>
    <a:lvl3pPr indent="228189" defTabSz="228189" latinLnBrk="0">
      <a:lnSpc>
        <a:spcPct val="117999"/>
      </a:lnSpc>
      <a:defRPr sz="1098">
        <a:latin typeface="Helvetica Neue"/>
        <a:ea typeface="Helvetica Neue"/>
        <a:cs typeface="Helvetica Neue"/>
        <a:sym typeface="Helvetica Neue"/>
      </a:defRPr>
    </a:lvl3pPr>
    <a:lvl4pPr indent="342283" defTabSz="228189" latinLnBrk="0">
      <a:lnSpc>
        <a:spcPct val="117999"/>
      </a:lnSpc>
      <a:defRPr sz="1098">
        <a:latin typeface="Helvetica Neue"/>
        <a:ea typeface="Helvetica Neue"/>
        <a:cs typeface="Helvetica Neue"/>
        <a:sym typeface="Helvetica Neue"/>
      </a:defRPr>
    </a:lvl4pPr>
    <a:lvl5pPr indent="456377" defTabSz="228189" latinLnBrk="0">
      <a:lnSpc>
        <a:spcPct val="117999"/>
      </a:lnSpc>
      <a:defRPr sz="1098">
        <a:latin typeface="Helvetica Neue"/>
        <a:ea typeface="Helvetica Neue"/>
        <a:cs typeface="Helvetica Neue"/>
        <a:sym typeface="Helvetica Neue"/>
      </a:defRPr>
    </a:lvl5pPr>
    <a:lvl6pPr indent="570471" defTabSz="228189" latinLnBrk="0">
      <a:lnSpc>
        <a:spcPct val="117999"/>
      </a:lnSpc>
      <a:defRPr sz="1098">
        <a:latin typeface="Helvetica Neue"/>
        <a:ea typeface="Helvetica Neue"/>
        <a:cs typeface="Helvetica Neue"/>
        <a:sym typeface="Helvetica Neue"/>
      </a:defRPr>
    </a:lvl6pPr>
    <a:lvl7pPr indent="684566" defTabSz="228189" latinLnBrk="0">
      <a:lnSpc>
        <a:spcPct val="117999"/>
      </a:lnSpc>
      <a:defRPr sz="1098">
        <a:latin typeface="Helvetica Neue"/>
        <a:ea typeface="Helvetica Neue"/>
        <a:cs typeface="Helvetica Neue"/>
        <a:sym typeface="Helvetica Neue"/>
      </a:defRPr>
    </a:lvl7pPr>
    <a:lvl8pPr indent="798660" defTabSz="228189" latinLnBrk="0">
      <a:lnSpc>
        <a:spcPct val="117999"/>
      </a:lnSpc>
      <a:defRPr sz="1098">
        <a:latin typeface="Helvetica Neue"/>
        <a:ea typeface="Helvetica Neue"/>
        <a:cs typeface="Helvetica Neue"/>
        <a:sym typeface="Helvetica Neue"/>
      </a:defRPr>
    </a:lvl8pPr>
    <a:lvl9pPr indent="912754" defTabSz="228189" latinLnBrk="0">
      <a:lnSpc>
        <a:spcPct val="117999"/>
      </a:lnSpc>
      <a:defRPr sz="1098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8750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384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964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043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920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824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387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_单行 (黑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 descr="PPT模板单行章节页">
            <a:extLst>
              <a:ext uri="{FF2B5EF4-FFF2-40B4-BE49-F238E27FC236}">
                <a16:creationId xmlns:a16="http://schemas.microsoft.com/office/drawing/2014/main" id="{6AE9CA99-E326-D24A-9B75-DFC8A113A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1402" y="3024543"/>
            <a:ext cx="8289398" cy="826378"/>
          </a:xfrm>
          <a:prstGeom prst="rect">
            <a:avLst/>
          </a:prstGeom>
        </p:spPr>
        <p:txBody>
          <a:bodyPr/>
          <a:lstStyle>
            <a:lvl1pPr>
              <a:defRPr sz="5976">
                <a:solidFill>
                  <a:srgbClr val="00E0DA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模板单行章节页</a:t>
            </a:r>
          </a:p>
        </p:txBody>
      </p:sp>
    </p:spTree>
    <p:extLst>
      <p:ext uri="{BB962C8B-B14F-4D97-AF65-F5344CB8AC3E}">
        <p14:creationId xmlns:p14="http://schemas.microsoft.com/office/powerpoint/2010/main" val="270944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行标题_内容页 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画板 8 副本-100.jpg" descr="画板 8 副本-100.jpg">
            <a:extLst>
              <a:ext uri="{FF2B5EF4-FFF2-40B4-BE49-F238E27FC236}">
                <a16:creationId xmlns:a16="http://schemas.microsoft.com/office/drawing/2014/main" id="{5EEFF56F-E019-AB40-B6FC-3977506D7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49" y="-9714"/>
            <a:ext cx="12168085" cy="689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6BAC2348-92FF-8744-AD36-6314529F33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0889" y="6545390"/>
            <a:ext cx="885412" cy="20005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7">
            <a:extLst>
              <a:ext uri="{FF2B5EF4-FFF2-40B4-BE49-F238E27FC236}">
                <a16:creationId xmlns:a16="http://schemas.microsoft.com/office/drawing/2014/main" id="{B7240C7A-E5AD-7648-9491-691263D8F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118" y="892516"/>
            <a:ext cx="11136423" cy="70616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20000"/>
              </a:lnSpc>
              <a:defRPr sz="3386">
                <a:solidFill>
                  <a:srgbClr val="00B6E1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内页标题，建议</a:t>
            </a:r>
            <a:r>
              <a:rPr kumimoji="1" lang="en-US" altLang="zh-CN" dirty="0"/>
              <a:t>24</a:t>
            </a:r>
            <a:r>
              <a:rPr kumimoji="1" lang="zh-CN" altLang="en-US" dirty="0"/>
              <a:t>字以内</a:t>
            </a:r>
          </a:p>
        </p:txBody>
      </p:sp>
    </p:spTree>
    <p:extLst>
      <p:ext uri="{BB962C8B-B14F-4D97-AF65-F5344CB8AC3E}">
        <p14:creationId xmlns:p14="http://schemas.microsoft.com/office/powerpoint/2010/main" val="80480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行标题_内容页 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画板 8 副本-100.jpg" descr="画板 8 副本-100.jpg">
            <a:extLst>
              <a:ext uri="{FF2B5EF4-FFF2-40B4-BE49-F238E27FC236}">
                <a16:creationId xmlns:a16="http://schemas.microsoft.com/office/drawing/2014/main" id="{B21518A3-6879-8943-8AFA-2DFAB0AFCB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49" y="-9714"/>
            <a:ext cx="12168085" cy="689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4A13E665-AE0B-6E46-9FB8-2F09A1158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0889" y="6545390"/>
            <a:ext cx="885412" cy="20005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标题 7">
            <a:extLst>
              <a:ext uri="{FF2B5EF4-FFF2-40B4-BE49-F238E27FC236}">
                <a16:creationId xmlns:a16="http://schemas.microsoft.com/office/drawing/2014/main" id="{B7240C7A-E5AD-7648-9491-691263D8F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118" y="892516"/>
            <a:ext cx="11136423" cy="131347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20000"/>
              </a:lnSpc>
              <a:defRPr sz="3386">
                <a:solidFill>
                  <a:srgbClr val="00B6E1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内页标题，建议</a:t>
            </a:r>
            <a:r>
              <a:rPr kumimoji="1" lang="en-US" altLang="zh-CN" dirty="0"/>
              <a:t>24</a:t>
            </a:r>
            <a:r>
              <a:rPr kumimoji="1" lang="zh-CN" altLang="en-US" dirty="0"/>
              <a:t>字以内</a:t>
            </a:r>
            <a:br>
              <a:rPr kumimoji="1" lang="en-US" altLang="zh-CN" dirty="0"/>
            </a:br>
            <a:r>
              <a:rPr kumimoji="1" lang="zh-CN" altLang="en-US" dirty="0"/>
              <a:t>内页标题，建议</a:t>
            </a:r>
            <a:r>
              <a:rPr kumimoji="1" lang="en-US" altLang="zh-CN" dirty="0"/>
              <a:t>24</a:t>
            </a:r>
            <a:r>
              <a:rPr kumimoji="1" lang="zh-CN" altLang="en-US" dirty="0"/>
              <a:t>字以内</a:t>
            </a:r>
          </a:p>
        </p:txBody>
      </p:sp>
    </p:spTree>
    <p:extLst>
      <p:ext uri="{BB962C8B-B14F-4D97-AF65-F5344CB8AC3E}">
        <p14:creationId xmlns:p14="http://schemas.microsoft.com/office/powerpoint/2010/main" val="2065440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空白页 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板 8 副本-100.jpg" descr="画板 8 副本-100.jpg">
            <a:extLst>
              <a:ext uri="{FF2B5EF4-FFF2-40B4-BE49-F238E27FC236}">
                <a16:creationId xmlns:a16="http://schemas.microsoft.com/office/drawing/2014/main" id="{3A304247-3B6D-ED4B-8E5E-A89EAD5651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49" y="-9714"/>
            <a:ext cx="12168085" cy="689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356C7646-0F4D-614F-B0A3-309B6C900F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0889" y="6545390"/>
            <a:ext cx="885412" cy="2000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1471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色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05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感谢页 (黑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hanks">
            <a:extLst>
              <a:ext uri="{FF2B5EF4-FFF2-40B4-BE49-F238E27FC236}">
                <a16:creationId xmlns:a16="http://schemas.microsoft.com/office/drawing/2014/main" id="{4B5519DA-FE6E-BD49-A554-83EE6815E8CA}"/>
              </a:ext>
            </a:extLst>
          </p:cNvPr>
          <p:cNvSpPr txBox="1"/>
          <p:nvPr userDrawn="1"/>
        </p:nvSpPr>
        <p:spPr>
          <a:xfrm>
            <a:off x="1011899" y="2441878"/>
            <a:ext cx="4183630" cy="173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297" tIns="25297" rIns="25297" bIns="25297" anchor="ctr">
            <a:spAutoFit/>
          </a:bodyPr>
          <a:lstStyle>
            <a:lvl1pPr algn="l">
              <a:defRPr sz="22000">
                <a:solidFill>
                  <a:srgbClr val="02DFD9"/>
                </a:solidFill>
                <a:latin typeface="TTTGBMedium"/>
                <a:ea typeface="TTTGBMedium"/>
                <a:cs typeface="TTTGBMedium"/>
                <a:sym typeface="TTTGBMedium"/>
              </a:defRPr>
            </a:lvl1pPr>
          </a:lstStyle>
          <a:p>
            <a:r>
              <a:rPr sz="10956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10283284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感谢页 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画板 77 副本 9-100.jpg" descr="画板 77 副本 9-100.jpg">
            <a:extLst>
              <a:ext uri="{FF2B5EF4-FFF2-40B4-BE49-F238E27FC236}">
                <a16:creationId xmlns:a16="http://schemas.microsoft.com/office/drawing/2014/main" id="{62DAACA0-6781-8B42-BB0C-91E18ACBC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49" y="-8278"/>
            <a:ext cx="12168085" cy="689201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hanks">
            <a:extLst>
              <a:ext uri="{FF2B5EF4-FFF2-40B4-BE49-F238E27FC236}">
                <a16:creationId xmlns:a16="http://schemas.microsoft.com/office/drawing/2014/main" id="{4B5519DA-FE6E-BD49-A554-83EE6815E8CA}"/>
              </a:ext>
            </a:extLst>
          </p:cNvPr>
          <p:cNvSpPr txBox="1"/>
          <p:nvPr userDrawn="1"/>
        </p:nvSpPr>
        <p:spPr>
          <a:xfrm>
            <a:off x="1011899" y="2441877"/>
            <a:ext cx="4183630" cy="173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297" tIns="25297" rIns="25297" bIns="25297" anchor="ctr">
            <a:spAutoFit/>
          </a:bodyPr>
          <a:lstStyle>
            <a:lvl1pPr algn="l">
              <a:defRPr sz="22000">
                <a:solidFill>
                  <a:srgbClr val="02DFD9"/>
                </a:solidFill>
                <a:latin typeface="TTTGBMedium"/>
                <a:ea typeface="TTTGBMedium"/>
                <a:cs typeface="TTTGBMedium"/>
                <a:sym typeface="TTTGBMedium"/>
              </a:defRPr>
            </a:lvl1pPr>
          </a:lstStyle>
          <a:p>
            <a:r>
              <a:rPr sz="10956" dirty="0">
                <a:solidFill>
                  <a:srgbClr val="00B6E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28920441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空白带角标">
    <p:bg>
      <p:bgPr>
        <a:solidFill>
          <a:srgbClr val="1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D4DAFAC8-BD15-C54F-9361-012E6F232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889" y="6544564"/>
            <a:ext cx="885412" cy="2008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9008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空白">
    <p:bg>
      <p:bgPr>
        <a:solidFill>
          <a:srgbClr val="1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870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空白带角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BF045803-D444-EE4D-B1D7-039D9EE88D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889" y="6545390"/>
            <a:ext cx="885412" cy="2000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92796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37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_双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 descr="PPT模板单行章节页">
            <a:extLst>
              <a:ext uri="{FF2B5EF4-FFF2-40B4-BE49-F238E27FC236}">
                <a16:creationId xmlns:a16="http://schemas.microsoft.com/office/drawing/2014/main" id="{6AE9CA99-E326-D24A-9B75-DFC8A113A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1402" y="2452794"/>
            <a:ext cx="8289398" cy="826378"/>
          </a:xfrm>
          <a:prstGeom prst="rect">
            <a:avLst/>
          </a:prstGeom>
        </p:spPr>
        <p:txBody>
          <a:bodyPr/>
          <a:lstStyle>
            <a:lvl1pPr>
              <a:defRPr sz="5976">
                <a:solidFill>
                  <a:srgbClr val="00E0DA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模板双行章节页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9FEA0F0-065A-6545-8A7B-295CD4F670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8753" y="3437731"/>
            <a:ext cx="4772978" cy="71301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988">
                <a:solidFill>
                  <a:srgbClr val="00E0DA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第二行文字内容</a:t>
            </a:r>
          </a:p>
        </p:txBody>
      </p:sp>
    </p:spTree>
    <p:extLst>
      <p:ext uri="{BB962C8B-B14F-4D97-AF65-F5344CB8AC3E}">
        <p14:creationId xmlns:p14="http://schemas.microsoft.com/office/powerpoint/2010/main" val="1829922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7849" y="1125221"/>
            <a:ext cx="9107091" cy="2393680"/>
          </a:xfrm>
        </p:spPr>
        <p:txBody>
          <a:bodyPr anchor="b"/>
          <a:lstStyle>
            <a:lvl1pPr algn="ctr">
              <a:defRPr sz="597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7849" y="3611210"/>
            <a:ext cx="9107091" cy="1659978"/>
          </a:xfrm>
        </p:spPr>
        <p:txBody>
          <a:bodyPr/>
          <a:lstStyle>
            <a:lvl1pPr marL="0" indent="0" algn="ctr">
              <a:buNone/>
              <a:defRPr sz="2390"/>
            </a:lvl1pPr>
            <a:lvl2pPr marL="455371" indent="0" algn="ctr">
              <a:buNone/>
              <a:defRPr sz="1992"/>
            </a:lvl2pPr>
            <a:lvl3pPr marL="910742" indent="0" algn="ctr">
              <a:buNone/>
              <a:defRPr sz="1793"/>
            </a:lvl3pPr>
            <a:lvl4pPr marL="1366114" indent="0" algn="ctr">
              <a:buNone/>
              <a:defRPr sz="1594"/>
            </a:lvl4pPr>
            <a:lvl5pPr marL="1821485" indent="0" algn="ctr">
              <a:buNone/>
              <a:defRPr sz="1594"/>
            </a:lvl5pPr>
            <a:lvl6pPr marL="2276856" indent="0" algn="ctr">
              <a:buNone/>
              <a:defRPr sz="1594"/>
            </a:lvl6pPr>
            <a:lvl7pPr marL="2732227" indent="0" algn="ctr">
              <a:buNone/>
              <a:defRPr sz="1594"/>
            </a:lvl7pPr>
            <a:lvl8pPr marL="3187598" indent="0" algn="ctr">
              <a:buNone/>
              <a:defRPr sz="1594"/>
            </a:lvl8pPr>
            <a:lvl9pPr marL="3642970" indent="0" algn="ctr">
              <a:buNone/>
              <a:defRPr sz="159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90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4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492" y="1714092"/>
            <a:ext cx="10473155" cy="2860001"/>
          </a:xfrm>
        </p:spPr>
        <p:txBody>
          <a:bodyPr anchor="b"/>
          <a:lstStyle>
            <a:lvl1pPr>
              <a:defRPr sz="597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492" y="4601150"/>
            <a:ext cx="10473155" cy="1504007"/>
          </a:xfrm>
        </p:spPr>
        <p:txBody>
          <a:bodyPr/>
          <a:lstStyle>
            <a:lvl1pPr marL="0" indent="0">
              <a:buNone/>
              <a:defRPr sz="2390">
                <a:solidFill>
                  <a:schemeClr val="tx1">
                    <a:tint val="75000"/>
                  </a:schemeClr>
                </a:solidFill>
              </a:defRPr>
            </a:lvl1pPr>
            <a:lvl2pPr marL="455371" indent="0">
              <a:buNone/>
              <a:defRPr sz="1992">
                <a:solidFill>
                  <a:schemeClr val="tx1">
                    <a:tint val="75000"/>
                  </a:schemeClr>
                </a:solidFill>
              </a:defRPr>
            </a:lvl2pPr>
            <a:lvl3pPr marL="910742" indent="0">
              <a:buNone/>
              <a:defRPr sz="1793">
                <a:solidFill>
                  <a:schemeClr val="tx1">
                    <a:tint val="75000"/>
                  </a:schemeClr>
                </a:solidFill>
              </a:defRPr>
            </a:lvl3pPr>
            <a:lvl4pPr marL="1366114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4pPr>
            <a:lvl5pPr marL="1821485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5pPr>
            <a:lvl6pPr marL="2276856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6pPr>
            <a:lvl7pPr marL="273222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7pPr>
            <a:lvl8pPr marL="3187598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8pPr>
            <a:lvl9pPr marL="3642970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51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4817" y="1830274"/>
            <a:ext cx="5160685" cy="4362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7286" y="1830274"/>
            <a:ext cx="5160685" cy="4362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543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98" y="366055"/>
            <a:ext cx="10473155" cy="1328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399" y="1685444"/>
            <a:ext cx="5136968" cy="826010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371" indent="0">
              <a:buNone/>
              <a:defRPr sz="1992" b="1"/>
            </a:lvl2pPr>
            <a:lvl3pPr marL="910742" indent="0">
              <a:buNone/>
              <a:defRPr sz="1793" b="1"/>
            </a:lvl3pPr>
            <a:lvl4pPr marL="1366114" indent="0">
              <a:buNone/>
              <a:defRPr sz="1594" b="1"/>
            </a:lvl4pPr>
            <a:lvl5pPr marL="1821485" indent="0">
              <a:buNone/>
              <a:defRPr sz="1594" b="1"/>
            </a:lvl5pPr>
            <a:lvl6pPr marL="2276856" indent="0">
              <a:buNone/>
              <a:defRPr sz="1594" b="1"/>
            </a:lvl6pPr>
            <a:lvl7pPr marL="2732227" indent="0">
              <a:buNone/>
              <a:defRPr sz="1594" b="1"/>
            </a:lvl7pPr>
            <a:lvl8pPr marL="3187598" indent="0">
              <a:buNone/>
              <a:defRPr sz="1594" b="1"/>
            </a:lvl8pPr>
            <a:lvl9pPr marL="3642970" indent="0">
              <a:buNone/>
              <a:defRPr sz="159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6399" y="2511454"/>
            <a:ext cx="5136968" cy="36939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7287" y="1685444"/>
            <a:ext cx="5162266" cy="826010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371" indent="0">
              <a:buNone/>
              <a:defRPr sz="1992" b="1"/>
            </a:lvl2pPr>
            <a:lvl3pPr marL="910742" indent="0">
              <a:buNone/>
              <a:defRPr sz="1793" b="1"/>
            </a:lvl3pPr>
            <a:lvl4pPr marL="1366114" indent="0">
              <a:buNone/>
              <a:defRPr sz="1594" b="1"/>
            </a:lvl4pPr>
            <a:lvl5pPr marL="1821485" indent="0">
              <a:buNone/>
              <a:defRPr sz="1594" b="1"/>
            </a:lvl5pPr>
            <a:lvl6pPr marL="2276856" indent="0">
              <a:buNone/>
              <a:defRPr sz="1594" b="1"/>
            </a:lvl6pPr>
            <a:lvl7pPr marL="2732227" indent="0">
              <a:buNone/>
              <a:defRPr sz="1594" b="1"/>
            </a:lvl7pPr>
            <a:lvl8pPr marL="3187598" indent="0">
              <a:buNone/>
              <a:defRPr sz="1594" b="1"/>
            </a:lvl8pPr>
            <a:lvl9pPr marL="3642970" indent="0">
              <a:buNone/>
              <a:defRPr sz="159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7287" y="2511454"/>
            <a:ext cx="5162266" cy="36939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7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16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89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99" y="458364"/>
            <a:ext cx="3916365" cy="1604275"/>
          </a:xfrm>
        </p:spPr>
        <p:txBody>
          <a:bodyPr anchor="b"/>
          <a:lstStyle>
            <a:lvl1pPr>
              <a:defRPr sz="31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2267" y="989940"/>
            <a:ext cx="6147286" cy="4886035"/>
          </a:xfrm>
        </p:spPr>
        <p:txBody>
          <a:bodyPr/>
          <a:lstStyle>
            <a:lvl1pPr>
              <a:defRPr sz="3187"/>
            </a:lvl1pPr>
            <a:lvl2pPr>
              <a:defRPr sz="2789"/>
            </a:lvl2pPr>
            <a:lvl3pPr>
              <a:defRPr sz="2390"/>
            </a:lvl3pPr>
            <a:lvl4pPr>
              <a:defRPr sz="1992"/>
            </a:lvl4pPr>
            <a:lvl5pPr>
              <a:defRPr sz="1992"/>
            </a:lvl5pPr>
            <a:lvl6pPr>
              <a:defRPr sz="1992"/>
            </a:lvl6pPr>
            <a:lvl7pPr>
              <a:defRPr sz="1992"/>
            </a:lvl7pPr>
            <a:lvl8pPr>
              <a:defRPr sz="1992"/>
            </a:lvl8pPr>
            <a:lvl9pPr>
              <a:defRPr sz="199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399" y="2062639"/>
            <a:ext cx="3916365" cy="3821294"/>
          </a:xfrm>
        </p:spPr>
        <p:txBody>
          <a:bodyPr/>
          <a:lstStyle>
            <a:lvl1pPr marL="0" indent="0">
              <a:buNone/>
              <a:defRPr sz="1594"/>
            </a:lvl1pPr>
            <a:lvl2pPr marL="455371" indent="0">
              <a:buNone/>
              <a:defRPr sz="1394"/>
            </a:lvl2pPr>
            <a:lvl3pPr marL="910742" indent="0">
              <a:buNone/>
              <a:defRPr sz="1195"/>
            </a:lvl3pPr>
            <a:lvl4pPr marL="1366114" indent="0">
              <a:buNone/>
              <a:defRPr sz="996"/>
            </a:lvl4pPr>
            <a:lvl5pPr marL="1821485" indent="0">
              <a:buNone/>
              <a:defRPr sz="996"/>
            </a:lvl5pPr>
            <a:lvl6pPr marL="2276856" indent="0">
              <a:buNone/>
              <a:defRPr sz="996"/>
            </a:lvl6pPr>
            <a:lvl7pPr marL="2732227" indent="0">
              <a:buNone/>
              <a:defRPr sz="996"/>
            </a:lvl7pPr>
            <a:lvl8pPr marL="3187598" indent="0">
              <a:buNone/>
              <a:defRPr sz="996"/>
            </a:lvl8pPr>
            <a:lvl9pPr marL="3642970" indent="0">
              <a:buNone/>
              <a:defRPr sz="99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40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99" y="458364"/>
            <a:ext cx="3916365" cy="1604275"/>
          </a:xfrm>
        </p:spPr>
        <p:txBody>
          <a:bodyPr anchor="b"/>
          <a:lstStyle>
            <a:lvl1pPr>
              <a:defRPr sz="31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2267" y="989940"/>
            <a:ext cx="6147286" cy="4886035"/>
          </a:xfrm>
        </p:spPr>
        <p:txBody>
          <a:bodyPr anchor="t"/>
          <a:lstStyle>
            <a:lvl1pPr marL="0" indent="0">
              <a:buNone/>
              <a:defRPr sz="3187"/>
            </a:lvl1pPr>
            <a:lvl2pPr marL="455371" indent="0">
              <a:buNone/>
              <a:defRPr sz="2789"/>
            </a:lvl2pPr>
            <a:lvl3pPr marL="910742" indent="0">
              <a:buNone/>
              <a:defRPr sz="2390"/>
            </a:lvl3pPr>
            <a:lvl4pPr marL="1366114" indent="0">
              <a:buNone/>
              <a:defRPr sz="1992"/>
            </a:lvl4pPr>
            <a:lvl5pPr marL="1821485" indent="0">
              <a:buNone/>
              <a:defRPr sz="1992"/>
            </a:lvl5pPr>
            <a:lvl6pPr marL="2276856" indent="0">
              <a:buNone/>
              <a:defRPr sz="1992"/>
            </a:lvl6pPr>
            <a:lvl7pPr marL="2732227" indent="0">
              <a:buNone/>
              <a:defRPr sz="1992"/>
            </a:lvl7pPr>
            <a:lvl8pPr marL="3187598" indent="0">
              <a:buNone/>
              <a:defRPr sz="1992"/>
            </a:lvl8pPr>
            <a:lvl9pPr marL="3642970" indent="0">
              <a:buNone/>
              <a:defRPr sz="199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399" y="2062639"/>
            <a:ext cx="3916365" cy="3821294"/>
          </a:xfrm>
        </p:spPr>
        <p:txBody>
          <a:bodyPr/>
          <a:lstStyle>
            <a:lvl1pPr marL="0" indent="0">
              <a:buNone/>
              <a:defRPr sz="1594"/>
            </a:lvl1pPr>
            <a:lvl2pPr marL="455371" indent="0">
              <a:buNone/>
              <a:defRPr sz="1394"/>
            </a:lvl2pPr>
            <a:lvl3pPr marL="910742" indent="0">
              <a:buNone/>
              <a:defRPr sz="1195"/>
            </a:lvl3pPr>
            <a:lvl4pPr marL="1366114" indent="0">
              <a:buNone/>
              <a:defRPr sz="996"/>
            </a:lvl4pPr>
            <a:lvl5pPr marL="1821485" indent="0">
              <a:buNone/>
              <a:defRPr sz="996"/>
            </a:lvl5pPr>
            <a:lvl6pPr marL="2276856" indent="0">
              <a:buNone/>
              <a:defRPr sz="996"/>
            </a:lvl6pPr>
            <a:lvl7pPr marL="2732227" indent="0">
              <a:buNone/>
              <a:defRPr sz="996"/>
            </a:lvl7pPr>
            <a:lvl8pPr marL="3187598" indent="0">
              <a:buNone/>
              <a:defRPr sz="996"/>
            </a:lvl8pPr>
            <a:lvl9pPr marL="3642970" indent="0">
              <a:buNone/>
              <a:defRPr sz="99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55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8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节页_单行 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画板 8 副本-100.jpg" descr="画板 8 副本-100.jpg">
            <a:extLst>
              <a:ext uri="{FF2B5EF4-FFF2-40B4-BE49-F238E27FC236}">
                <a16:creationId xmlns:a16="http://schemas.microsoft.com/office/drawing/2014/main" id="{245E246F-8842-2F4D-99FC-58538EDF8F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49" y="-9714"/>
            <a:ext cx="12168085" cy="689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738DC4AE-B708-FB40-A07F-B1762E78B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0889" y="6545390"/>
            <a:ext cx="885412" cy="20005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标题 12" descr="PPT模板单行章节页">
            <a:extLst>
              <a:ext uri="{FF2B5EF4-FFF2-40B4-BE49-F238E27FC236}">
                <a16:creationId xmlns:a16="http://schemas.microsoft.com/office/drawing/2014/main" id="{6AE9CA99-E326-D24A-9B75-DFC8A113A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1402" y="3024543"/>
            <a:ext cx="8289398" cy="826378"/>
          </a:xfrm>
          <a:prstGeom prst="rect">
            <a:avLst/>
          </a:prstGeom>
        </p:spPr>
        <p:txBody>
          <a:bodyPr/>
          <a:lstStyle>
            <a:lvl1pPr>
              <a:defRPr sz="5976">
                <a:solidFill>
                  <a:srgbClr val="00B6E1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模板单行章节页</a:t>
            </a:r>
          </a:p>
        </p:txBody>
      </p:sp>
    </p:spTree>
    <p:extLst>
      <p:ext uri="{BB962C8B-B14F-4D97-AF65-F5344CB8AC3E}">
        <p14:creationId xmlns:p14="http://schemas.microsoft.com/office/powerpoint/2010/main" val="2775114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9682" y="366055"/>
            <a:ext cx="2618289" cy="58266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4817" y="366055"/>
            <a:ext cx="7703081" cy="58266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58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色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66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节页_双行 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画板 8 副本-100.jpg" descr="画板 8 副本-100.jpg">
            <a:extLst>
              <a:ext uri="{FF2B5EF4-FFF2-40B4-BE49-F238E27FC236}">
                <a16:creationId xmlns:a16="http://schemas.microsoft.com/office/drawing/2014/main" id="{DCF3594C-48E7-1F42-8CF8-914245B3C5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49" y="-9714"/>
            <a:ext cx="12168085" cy="689489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标题 12" descr="PPT模板单行章节页">
            <a:extLst>
              <a:ext uri="{FF2B5EF4-FFF2-40B4-BE49-F238E27FC236}">
                <a16:creationId xmlns:a16="http://schemas.microsoft.com/office/drawing/2014/main" id="{6AE9CA99-E326-D24A-9B75-DFC8A113A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1402" y="2452794"/>
            <a:ext cx="8289398" cy="826378"/>
          </a:xfrm>
          <a:prstGeom prst="rect">
            <a:avLst/>
          </a:prstGeom>
        </p:spPr>
        <p:txBody>
          <a:bodyPr/>
          <a:lstStyle>
            <a:lvl1pPr>
              <a:defRPr sz="5976">
                <a:solidFill>
                  <a:srgbClr val="00B6E1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lang="en-US" altLang="zh-CN" dirty="0"/>
              <a:t>PPT</a:t>
            </a:r>
            <a:r>
              <a:rPr lang="zh-CN" altLang="en-US" dirty="0"/>
              <a:t>模板双行章节页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9FEA0F0-065A-6545-8A7B-295CD4F670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8753" y="3437731"/>
            <a:ext cx="4772978" cy="71301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988">
                <a:solidFill>
                  <a:srgbClr val="00B6E1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第二行文字内容</a:t>
            </a: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F78E4A00-312E-C842-BABC-2EC288916C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0889" y="6545390"/>
            <a:ext cx="885412" cy="2000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976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 (黑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FEC826E-42A2-B244-96D2-C2C844B9F0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9459" y="1825499"/>
            <a:ext cx="2128940" cy="3655454"/>
          </a:xfrm>
          <a:prstGeom prst="rect">
            <a:avLst/>
          </a:prstGeom>
        </p:spPr>
        <p:txBody>
          <a:bodyPr numCol="1" anchor="t"/>
          <a:lstStyle>
            <a:lvl1pPr marL="329875" indent="-329875">
              <a:lnSpc>
                <a:spcPct val="18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90">
                <a:solidFill>
                  <a:srgbClr val="00E0DA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第一级
第二级
第三级
第四级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6EFEEE3-8853-D143-AEB7-A95938CC63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4254" y="536986"/>
            <a:ext cx="1244003" cy="7130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984">
                <a:solidFill>
                  <a:srgbClr val="00E0DA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4165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行标题_内容页 (黑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B7240C7A-E5AD-7648-9491-691263D8F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118" y="892516"/>
            <a:ext cx="11136423" cy="70616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20000"/>
              </a:lnSpc>
              <a:defRPr sz="3386">
                <a:solidFill>
                  <a:srgbClr val="00E0DA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内页标题，建议</a:t>
            </a:r>
            <a:r>
              <a:rPr kumimoji="1" lang="en-US" altLang="zh-CN" dirty="0"/>
              <a:t>24</a:t>
            </a:r>
            <a:r>
              <a:rPr kumimoji="1" lang="zh-CN" altLang="en-US" dirty="0"/>
              <a:t>字以内</a:t>
            </a:r>
          </a:p>
        </p:txBody>
      </p:sp>
    </p:spTree>
    <p:extLst>
      <p:ext uri="{BB962C8B-B14F-4D97-AF65-F5344CB8AC3E}">
        <p14:creationId xmlns:p14="http://schemas.microsoft.com/office/powerpoint/2010/main" val="82766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行标题_内容页 (黑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B7240C7A-E5AD-7648-9491-691263D8F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118" y="892516"/>
            <a:ext cx="11136423" cy="131347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20000"/>
              </a:lnSpc>
              <a:defRPr sz="3386">
                <a:solidFill>
                  <a:srgbClr val="00E0DA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内页标题，建议</a:t>
            </a:r>
            <a:r>
              <a:rPr kumimoji="1" lang="en-US" altLang="zh-CN" dirty="0"/>
              <a:t>24</a:t>
            </a:r>
            <a:r>
              <a:rPr kumimoji="1" lang="zh-CN" altLang="en-US" dirty="0"/>
              <a:t>字以内</a:t>
            </a:r>
            <a:br>
              <a:rPr kumimoji="1" lang="en-US" altLang="zh-CN" dirty="0"/>
            </a:br>
            <a:r>
              <a:rPr kumimoji="1" lang="zh-CN" altLang="en-US" dirty="0"/>
              <a:t>内页标题，建议</a:t>
            </a:r>
            <a:r>
              <a:rPr kumimoji="1" lang="en-US" altLang="zh-CN" dirty="0"/>
              <a:t>24</a:t>
            </a:r>
            <a:r>
              <a:rPr kumimoji="1" lang="zh-CN" altLang="en-US" dirty="0"/>
              <a:t>字以内</a:t>
            </a:r>
          </a:p>
        </p:txBody>
      </p:sp>
    </p:spTree>
    <p:extLst>
      <p:ext uri="{BB962C8B-B14F-4D97-AF65-F5344CB8AC3E}">
        <p14:creationId xmlns:p14="http://schemas.microsoft.com/office/powerpoint/2010/main" val="171012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空白页 (黑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69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 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画板 8 副本-100.jpg" descr="画板 8 副本-100.jpg">
            <a:extLst>
              <a:ext uri="{FF2B5EF4-FFF2-40B4-BE49-F238E27FC236}">
                <a16:creationId xmlns:a16="http://schemas.microsoft.com/office/drawing/2014/main" id="{12D1509A-E284-A844-B623-53D1C20AB5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649" y="-9714"/>
            <a:ext cx="12168085" cy="689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F8B0D7DF-155F-7A49-85CD-20BDCB36F4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0889" y="6545390"/>
            <a:ext cx="885412" cy="20005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FEC826E-42A2-B244-96D2-C2C844B9F0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9459" y="1825499"/>
            <a:ext cx="2128940" cy="3655454"/>
          </a:xfrm>
          <a:prstGeom prst="rect">
            <a:avLst/>
          </a:prstGeom>
        </p:spPr>
        <p:txBody>
          <a:bodyPr numCol="1" anchor="t"/>
          <a:lstStyle>
            <a:lvl1pPr marL="329875" indent="-329875">
              <a:lnSpc>
                <a:spcPct val="18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90">
                <a:solidFill>
                  <a:srgbClr val="00B6E1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第一级
第二级
第三级
第四级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6EFEEE3-8853-D143-AEB7-A95938CC63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4254" y="536986"/>
            <a:ext cx="1244003" cy="7130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984">
                <a:solidFill>
                  <a:srgbClr val="00B6E1"/>
                </a:solidFill>
                <a:latin typeface="TTTGB Medium" panose="020C06030202040F0204" pitchFamily="34" charset="-128"/>
                <a:ea typeface="TTTGB Medium" panose="020C06030202040F0204" pitchFamily="34" charset="-128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0142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jp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画板 4 副本-100.jpg" descr="画板 4 副本-100.jpg">
            <a:extLst>
              <a:ext uri="{FF2B5EF4-FFF2-40B4-BE49-F238E27FC236}">
                <a16:creationId xmlns:a16="http://schemas.microsoft.com/office/drawing/2014/main" id="{5B6B75AD-9BE1-EC4A-BC94-A757D6DEBB3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2649" y="-9714"/>
            <a:ext cx="12168085" cy="689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A3AA4747-6C9A-694E-81B9-CC93225368B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30889" y="6544564"/>
            <a:ext cx="885412" cy="2008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654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89" r:id="rId3"/>
    <p:sldLayoutId id="2147483690" r:id="rId4"/>
  </p:sldLayoutIdLst>
  <p:txStyles>
    <p:titleStyle>
      <a:lvl1pPr algn="l" defTabSz="455371" rtl="0" eaLnBrk="1" latinLnBrk="0" hangingPunct="1">
        <a:lnSpc>
          <a:spcPct val="90000"/>
        </a:lnSpc>
        <a:spcBef>
          <a:spcPct val="0"/>
        </a:spcBef>
        <a:buNone/>
        <a:defRPr sz="21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3843" indent="-113843" algn="l" defTabSz="455371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1pPr>
      <a:lvl2pPr marL="341528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1195" kern="1200">
          <a:solidFill>
            <a:schemeClr val="tx1"/>
          </a:solidFill>
          <a:latin typeface="+mn-lt"/>
          <a:ea typeface="+mn-ea"/>
          <a:cs typeface="+mn-cs"/>
        </a:defRPr>
      </a:lvl2pPr>
      <a:lvl3pPr marL="569214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3pPr>
      <a:lvl4pPr marL="796900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4pPr>
      <a:lvl5pPr marL="1024585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5pPr>
      <a:lvl6pPr marL="1252271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6pPr>
      <a:lvl7pPr marL="1479956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7pPr>
      <a:lvl8pPr marL="1707642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8pPr>
      <a:lvl9pPr marL="1935328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1pPr>
      <a:lvl2pPr marL="227686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2pPr>
      <a:lvl3pPr marL="455371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3pPr>
      <a:lvl4pPr marL="683057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4pPr>
      <a:lvl5pPr marL="910742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5pPr>
      <a:lvl6pPr marL="1138428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6pPr>
      <a:lvl7pPr marL="1366114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7pPr>
      <a:lvl8pPr marL="1593799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8pPr>
      <a:lvl9pPr marL="1821485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44DF85A-9979-5845-B329-D4C514FD5E4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2788" cy="6875463"/>
          </a:xfrm>
          <a:prstGeom prst="rect">
            <a:avLst/>
          </a:prstGeom>
        </p:spPr>
      </p:pic>
      <p:pic>
        <p:nvPicPr>
          <p:cNvPr id="5" name="画板 4 副本-100.jpg" descr="画板 4 副本-100.jpg">
            <a:extLst>
              <a:ext uri="{FF2B5EF4-FFF2-40B4-BE49-F238E27FC236}">
                <a16:creationId xmlns:a16="http://schemas.microsoft.com/office/drawing/2014/main" id="{E902BC6B-561C-E44E-BBA7-44C7AC4241C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12649" y="-9714"/>
            <a:ext cx="12168085" cy="689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D70E0F31-6345-9A4C-ADA5-1575C959C79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130889" y="6544564"/>
            <a:ext cx="885412" cy="2008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35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9" r:id="rId2"/>
    <p:sldLayoutId id="2147483679" r:id="rId3"/>
    <p:sldLayoutId id="2147483681" r:id="rId4"/>
    <p:sldLayoutId id="2147483691" r:id="rId5"/>
    <p:sldLayoutId id="2147483700" r:id="rId6"/>
    <p:sldLayoutId id="2147483701" r:id="rId7"/>
    <p:sldLayoutId id="2147483696" r:id="rId8"/>
    <p:sldLayoutId id="2147483719" r:id="rId9"/>
  </p:sldLayoutIdLst>
  <p:txStyles>
    <p:titleStyle>
      <a:lvl1pPr algn="l" defTabSz="455371" rtl="0" eaLnBrk="1" latinLnBrk="0" hangingPunct="1">
        <a:lnSpc>
          <a:spcPct val="90000"/>
        </a:lnSpc>
        <a:spcBef>
          <a:spcPct val="0"/>
        </a:spcBef>
        <a:buNone/>
        <a:defRPr sz="21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3843" indent="-113843" algn="l" defTabSz="455371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1pPr>
      <a:lvl2pPr marL="341528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1195" kern="1200">
          <a:solidFill>
            <a:schemeClr val="tx1"/>
          </a:solidFill>
          <a:latin typeface="+mn-lt"/>
          <a:ea typeface="+mn-ea"/>
          <a:cs typeface="+mn-cs"/>
        </a:defRPr>
      </a:lvl2pPr>
      <a:lvl3pPr marL="569214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3pPr>
      <a:lvl4pPr marL="796900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4pPr>
      <a:lvl5pPr marL="1024585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5pPr>
      <a:lvl6pPr marL="1252271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6pPr>
      <a:lvl7pPr marL="1479956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7pPr>
      <a:lvl8pPr marL="1707642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8pPr>
      <a:lvl9pPr marL="1935328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1pPr>
      <a:lvl2pPr marL="227686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2pPr>
      <a:lvl3pPr marL="455371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3pPr>
      <a:lvl4pPr marL="683057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4pPr>
      <a:lvl5pPr marL="910742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5pPr>
      <a:lvl6pPr marL="1138428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6pPr>
      <a:lvl7pPr marL="1366114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7pPr>
      <a:lvl8pPr marL="1593799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8pPr>
      <a:lvl9pPr marL="1821485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画板 77 副本 6-100.jpg" descr="画板 77 副本 6-100.jpg">
            <a:extLst>
              <a:ext uri="{FF2B5EF4-FFF2-40B4-BE49-F238E27FC236}">
                <a16:creationId xmlns:a16="http://schemas.microsoft.com/office/drawing/2014/main" id="{1E8CD02A-A100-5C43-ACFD-D761689F3D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649" y="-8278"/>
            <a:ext cx="12168085" cy="68920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007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</p:sldLayoutIdLst>
  <p:transition spd="med"/>
  <p:txStyles>
    <p:titleStyle>
      <a:lvl1pPr marL="0" marR="0" indent="0" algn="ctr" defTabSz="4110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10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10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10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10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10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10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10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109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7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6230" marR="0" indent="-316230" algn="l" defTabSz="411099" latinLnBrk="0">
        <a:lnSpc>
          <a:spcPct val="100000"/>
        </a:lnSpc>
        <a:spcBef>
          <a:spcPts val="2938"/>
        </a:spcBef>
        <a:spcAft>
          <a:spcPts val="0"/>
        </a:spcAft>
        <a:buClrTx/>
        <a:buSzPct val="125000"/>
        <a:buFontTx/>
        <a:buChar char="•"/>
        <a:tabLst/>
        <a:defRPr sz="259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2460" marR="0" indent="-316230" algn="l" defTabSz="411099" latinLnBrk="0">
        <a:lnSpc>
          <a:spcPct val="100000"/>
        </a:lnSpc>
        <a:spcBef>
          <a:spcPts val="2938"/>
        </a:spcBef>
        <a:spcAft>
          <a:spcPts val="0"/>
        </a:spcAft>
        <a:buClrTx/>
        <a:buSzPct val="125000"/>
        <a:buFontTx/>
        <a:buChar char="•"/>
        <a:tabLst/>
        <a:defRPr sz="259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48690" marR="0" indent="-316230" algn="l" defTabSz="411099" latinLnBrk="0">
        <a:lnSpc>
          <a:spcPct val="100000"/>
        </a:lnSpc>
        <a:spcBef>
          <a:spcPts val="2938"/>
        </a:spcBef>
        <a:spcAft>
          <a:spcPts val="0"/>
        </a:spcAft>
        <a:buClrTx/>
        <a:buSzPct val="125000"/>
        <a:buFontTx/>
        <a:buChar char="•"/>
        <a:tabLst/>
        <a:defRPr sz="259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64920" marR="0" indent="-316230" algn="l" defTabSz="411099" latinLnBrk="0">
        <a:lnSpc>
          <a:spcPct val="100000"/>
        </a:lnSpc>
        <a:spcBef>
          <a:spcPts val="2938"/>
        </a:spcBef>
        <a:spcAft>
          <a:spcPts val="0"/>
        </a:spcAft>
        <a:buClrTx/>
        <a:buSzPct val="125000"/>
        <a:buFontTx/>
        <a:buChar char="•"/>
        <a:tabLst/>
        <a:defRPr sz="259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1150" marR="0" indent="-316230" algn="l" defTabSz="411099" latinLnBrk="0">
        <a:lnSpc>
          <a:spcPct val="100000"/>
        </a:lnSpc>
        <a:spcBef>
          <a:spcPts val="2938"/>
        </a:spcBef>
        <a:spcAft>
          <a:spcPts val="0"/>
        </a:spcAft>
        <a:buClrTx/>
        <a:buSzPct val="125000"/>
        <a:buFontTx/>
        <a:buChar char="•"/>
        <a:tabLst/>
        <a:defRPr sz="259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97380" marR="0" indent="-316230" algn="l" defTabSz="411099" latinLnBrk="0">
        <a:lnSpc>
          <a:spcPct val="100000"/>
        </a:lnSpc>
        <a:spcBef>
          <a:spcPts val="2938"/>
        </a:spcBef>
        <a:spcAft>
          <a:spcPts val="0"/>
        </a:spcAft>
        <a:buClrTx/>
        <a:buSzPct val="125000"/>
        <a:buFontTx/>
        <a:buChar char="•"/>
        <a:tabLst/>
        <a:defRPr sz="259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13610" marR="0" indent="-316230" algn="l" defTabSz="411099" latinLnBrk="0">
        <a:lnSpc>
          <a:spcPct val="100000"/>
        </a:lnSpc>
        <a:spcBef>
          <a:spcPts val="2938"/>
        </a:spcBef>
        <a:spcAft>
          <a:spcPts val="0"/>
        </a:spcAft>
        <a:buClrTx/>
        <a:buSzPct val="125000"/>
        <a:buFontTx/>
        <a:buChar char="•"/>
        <a:tabLst/>
        <a:defRPr sz="259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29840" marR="0" indent="-316230" algn="l" defTabSz="411099" latinLnBrk="0">
        <a:lnSpc>
          <a:spcPct val="100000"/>
        </a:lnSpc>
        <a:spcBef>
          <a:spcPts val="2938"/>
        </a:spcBef>
        <a:spcAft>
          <a:spcPts val="0"/>
        </a:spcAft>
        <a:buClrTx/>
        <a:buSzPct val="125000"/>
        <a:buFontTx/>
        <a:buChar char="•"/>
        <a:tabLst/>
        <a:defRPr sz="259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46070" marR="0" indent="-316230" algn="l" defTabSz="411099" latinLnBrk="0">
        <a:lnSpc>
          <a:spcPct val="100000"/>
        </a:lnSpc>
        <a:spcBef>
          <a:spcPts val="2938"/>
        </a:spcBef>
        <a:spcAft>
          <a:spcPts val="0"/>
        </a:spcAft>
        <a:buClrTx/>
        <a:buSzPct val="125000"/>
        <a:buFontTx/>
        <a:buChar char="•"/>
        <a:tabLst/>
        <a:defRPr sz="259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109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3843" algn="ctr" defTabSz="41109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7686" algn="ctr" defTabSz="41109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1528" algn="ctr" defTabSz="41109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5371" algn="ctr" defTabSz="41109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69214" algn="ctr" defTabSz="41109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3057" algn="ctr" defTabSz="41109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796900" algn="ctr" defTabSz="41109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0742" algn="ctr" defTabSz="41109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67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5" r:id="rId4"/>
  </p:sldLayoutIdLst>
  <p:txStyles>
    <p:titleStyle>
      <a:lvl1pPr algn="l" defTabSz="455371" rtl="0" eaLnBrk="1" latinLnBrk="0" hangingPunct="1">
        <a:lnSpc>
          <a:spcPct val="90000"/>
        </a:lnSpc>
        <a:spcBef>
          <a:spcPct val="0"/>
        </a:spcBef>
        <a:buNone/>
        <a:defRPr sz="21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3843" indent="-113843" algn="l" defTabSz="455371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1pPr>
      <a:lvl2pPr marL="341528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1195" kern="1200">
          <a:solidFill>
            <a:schemeClr val="tx1"/>
          </a:solidFill>
          <a:latin typeface="+mn-lt"/>
          <a:ea typeface="+mn-ea"/>
          <a:cs typeface="+mn-cs"/>
        </a:defRPr>
      </a:lvl2pPr>
      <a:lvl3pPr marL="569214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3pPr>
      <a:lvl4pPr marL="796900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4pPr>
      <a:lvl5pPr marL="1024585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5pPr>
      <a:lvl6pPr marL="1252271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6pPr>
      <a:lvl7pPr marL="1479956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7pPr>
      <a:lvl8pPr marL="1707642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8pPr>
      <a:lvl9pPr marL="1935328" indent="-113843" algn="l" defTabSz="455371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1pPr>
      <a:lvl2pPr marL="227686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2pPr>
      <a:lvl3pPr marL="455371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3pPr>
      <a:lvl4pPr marL="683057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4pPr>
      <a:lvl5pPr marL="910742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5pPr>
      <a:lvl6pPr marL="1138428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6pPr>
      <a:lvl7pPr marL="1366114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7pPr>
      <a:lvl8pPr marL="1593799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8pPr>
      <a:lvl9pPr marL="1821485" algn="l" defTabSz="455371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817" y="366055"/>
            <a:ext cx="10473155" cy="1328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817" y="1830274"/>
            <a:ext cx="10473155" cy="4362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817" y="6372536"/>
            <a:ext cx="2732127" cy="366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22299" y="6372536"/>
            <a:ext cx="4098191" cy="366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5844" y="6372536"/>
            <a:ext cx="2732127" cy="366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6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0742" rtl="0" eaLnBrk="1" latinLnBrk="0" hangingPunct="1">
        <a:lnSpc>
          <a:spcPct val="90000"/>
        </a:lnSpc>
        <a:spcBef>
          <a:spcPct val="0"/>
        </a:spcBef>
        <a:buNone/>
        <a:defRPr sz="43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686" indent="-227686" algn="l" defTabSz="910742" rtl="0" eaLnBrk="1" latinLnBrk="0" hangingPunct="1">
        <a:lnSpc>
          <a:spcPct val="90000"/>
        </a:lnSpc>
        <a:spcBef>
          <a:spcPts val="996"/>
        </a:spcBef>
        <a:buFont typeface="Arial" panose="020B0604020202020204" pitchFamily="34" charset="0"/>
        <a:buChar char="•"/>
        <a:defRPr sz="2789" kern="1200">
          <a:solidFill>
            <a:schemeClr val="tx1"/>
          </a:solidFill>
          <a:latin typeface="+mn-lt"/>
          <a:ea typeface="+mn-ea"/>
          <a:cs typeface="+mn-cs"/>
        </a:defRPr>
      </a:lvl1pPr>
      <a:lvl2pPr marL="683057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90" kern="1200">
          <a:solidFill>
            <a:schemeClr val="tx1"/>
          </a:solidFill>
          <a:latin typeface="+mn-lt"/>
          <a:ea typeface="+mn-ea"/>
          <a:cs typeface="+mn-cs"/>
        </a:defRPr>
      </a:lvl2pPr>
      <a:lvl3pPr marL="1138428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93799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2049170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504542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959913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415284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870655" indent="-227686" algn="l" defTabSz="91074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1pPr>
      <a:lvl2pPr marL="455371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2pPr>
      <a:lvl3pPr marL="910742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3pPr>
      <a:lvl4pPr marL="1366114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1821485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276856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732227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187598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642970" algn="l" defTabSz="910742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83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4.png"/><Relationship Id="rId21" Type="http://schemas.openxmlformats.org/officeDocument/2006/relationships/image" Target="../media/image103.sv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9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29.tiff"/><Relationship Id="rId10" Type="http://schemas.openxmlformats.org/officeDocument/2006/relationships/image" Target="../media/image93.png"/><Relationship Id="rId19" Type="http://schemas.openxmlformats.org/officeDocument/2006/relationships/image" Target="../media/image101.sv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7.png"/><Relationship Id="rId18" Type="http://schemas.openxmlformats.org/officeDocument/2006/relationships/image" Target="../media/image117.svg"/><Relationship Id="rId3" Type="http://schemas.openxmlformats.org/officeDocument/2006/relationships/image" Target="../media/image105.png"/><Relationship Id="rId21" Type="http://schemas.openxmlformats.org/officeDocument/2006/relationships/image" Target="../media/image120.png"/><Relationship Id="rId7" Type="http://schemas.openxmlformats.org/officeDocument/2006/relationships/image" Target="../media/image88.png"/><Relationship Id="rId12" Type="http://schemas.openxmlformats.org/officeDocument/2006/relationships/image" Target="../media/image113.png"/><Relationship Id="rId17" Type="http://schemas.openxmlformats.org/officeDocument/2006/relationships/image" Target="../media/image116.png"/><Relationship Id="rId2" Type="http://schemas.openxmlformats.org/officeDocument/2006/relationships/image" Target="../media/image104.png"/><Relationship Id="rId16" Type="http://schemas.openxmlformats.org/officeDocument/2006/relationships/image" Target="../media/image115.svg"/><Relationship Id="rId20" Type="http://schemas.openxmlformats.org/officeDocument/2006/relationships/image" Target="../media/image119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118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Relationship Id="rId14" Type="http://schemas.openxmlformats.org/officeDocument/2006/relationships/image" Target="../media/image4.png"/><Relationship Id="rId22" Type="http://schemas.openxmlformats.org/officeDocument/2006/relationships/image" Target="../media/image1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37.tiff"/><Relationship Id="rId7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38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13" Type="http://schemas.openxmlformats.org/officeDocument/2006/relationships/image" Target="../media/image137.png"/><Relationship Id="rId18" Type="http://schemas.openxmlformats.org/officeDocument/2006/relationships/image" Target="../media/image14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sv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0.sv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svg"/><Relationship Id="rId19" Type="http://schemas.openxmlformats.org/officeDocument/2006/relationships/image" Target="../media/image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13" Type="http://schemas.openxmlformats.org/officeDocument/2006/relationships/image" Target="../media/image153.png"/><Relationship Id="rId18" Type="http://schemas.openxmlformats.org/officeDocument/2006/relationships/image" Target="../media/image158.sv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svg"/><Relationship Id="rId17" Type="http://schemas.openxmlformats.org/officeDocument/2006/relationships/image" Target="../media/image157.png"/><Relationship Id="rId2" Type="http://schemas.openxmlformats.org/officeDocument/2006/relationships/image" Target="../media/image4.png"/><Relationship Id="rId16" Type="http://schemas.openxmlformats.org/officeDocument/2006/relationships/image" Target="../media/image156.svg"/><Relationship Id="rId20" Type="http://schemas.openxmlformats.org/officeDocument/2006/relationships/image" Target="../media/image160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6.sv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svg"/><Relationship Id="rId19" Type="http://schemas.openxmlformats.org/officeDocument/2006/relationships/image" Target="../media/image159.png"/><Relationship Id="rId4" Type="http://schemas.openxmlformats.org/officeDocument/2006/relationships/image" Target="../media/image144.svg"/><Relationship Id="rId9" Type="http://schemas.openxmlformats.org/officeDocument/2006/relationships/image" Target="../media/image149.png"/><Relationship Id="rId14" Type="http://schemas.openxmlformats.org/officeDocument/2006/relationships/image" Target="../media/image154.svg"/><Relationship Id="rId22" Type="http://schemas.openxmlformats.org/officeDocument/2006/relationships/image" Target="../media/image16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13" Type="http://schemas.openxmlformats.org/officeDocument/2006/relationships/image" Target="../media/image173.png"/><Relationship Id="rId18" Type="http://schemas.openxmlformats.org/officeDocument/2006/relationships/image" Target="../media/image178.svg"/><Relationship Id="rId26" Type="http://schemas.openxmlformats.org/officeDocument/2006/relationships/image" Target="../media/image186.svg"/><Relationship Id="rId3" Type="http://schemas.openxmlformats.org/officeDocument/2006/relationships/image" Target="../media/image163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2" Type="http://schemas.openxmlformats.org/officeDocument/2006/relationships/image" Target="../media/image4.png"/><Relationship Id="rId16" Type="http://schemas.openxmlformats.org/officeDocument/2006/relationships/image" Target="../media/image176.svg"/><Relationship Id="rId20" Type="http://schemas.openxmlformats.org/officeDocument/2006/relationships/image" Target="../media/image180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24" Type="http://schemas.openxmlformats.org/officeDocument/2006/relationships/image" Target="../media/image184.sv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10" Type="http://schemas.openxmlformats.org/officeDocument/2006/relationships/image" Target="../media/image170.svg"/><Relationship Id="rId19" Type="http://schemas.openxmlformats.org/officeDocument/2006/relationships/image" Target="../media/image179.png"/><Relationship Id="rId4" Type="http://schemas.openxmlformats.org/officeDocument/2006/relationships/image" Target="../media/image164.svg"/><Relationship Id="rId9" Type="http://schemas.openxmlformats.org/officeDocument/2006/relationships/image" Target="../media/image169.png"/><Relationship Id="rId14" Type="http://schemas.openxmlformats.org/officeDocument/2006/relationships/image" Target="../media/image174.svg"/><Relationship Id="rId22" Type="http://schemas.openxmlformats.org/officeDocument/2006/relationships/image" Target="../media/image18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tiff"/><Relationship Id="rId26" Type="http://schemas.openxmlformats.org/officeDocument/2006/relationships/image" Target="../media/image29.tiff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tiff"/><Relationship Id="rId42" Type="http://schemas.openxmlformats.org/officeDocument/2006/relationships/image" Target="../media/image45.png"/><Relationship Id="rId47" Type="http://schemas.openxmlformats.org/officeDocument/2006/relationships/image" Target="../media/image50.tiff"/><Relationship Id="rId50" Type="http://schemas.openxmlformats.org/officeDocument/2006/relationships/image" Target="../media/image53.png"/><Relationship Id="rId55" Type="http://schemas.openxmlformats.org/officeDocument/2006/relationships/image" Target="../media/image58.png"/><Relationship Id="rId63" Type="http://schemas.openxmlformats.org/officeDocument/2006/relationships/image" Target="../media/image6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19.tiff"/><Relationship Id="rId20" Type="http://schemas.openxmlformats.org/officeDocument/2006/relationships/image" Target="../media/image23.tiff"/><Relationship Id="rId29" Type="http://schemas.openxmlformats.org/officeDocument/2006/relationships/image" Target="../media/image32.tiff"/><Relationship Id="rId41" Type="http://schemas.openxmlformats.org/officeDocument/2006/relationships/image" Target="../media/image44.tiff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tiff"/><Relationship Id="rId32" Type="http://schemas.openxmlformats.org/officeDocument/2006/relationships/image" Target="../media/image35.tiff"/><Relationship Id="rId37" Type="http://schemas.openxmlformats.org/officeDocument/2006/relationships/image" Target="../media/image40.png"/><Relationship Id="rId40" Type="http://schemas.openxmlformats.org/officeDocument/2006/relationships/image" Target="../media/image43.tiff"/><Relationship Id="rId45" Type="http://schemas.openxmlformats.org/officeDocument/2006/relationships/image" Target="../media/image48.tiff"/><Relationship Id="rId53" Type="http://schemas.openxmlformats.org/officeDocument/2006/relationships/image" Target="../media/image56.png"/><Relationship Id="rId58" Type="http://schemas.openxmlformats.org/officeDocument/2006/relationships/image" Target="../media/image61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tiff"/><Relationship Id="rId28" Type="http://schemas.openxmlformats.org/officeDocument/2006/relationships/image" Target="../media/image31.tiff"/><Relationship Id="rId36" Type="http://schemas.openxmlformats.org/officeDocument/2006/relationships/image" Target="../media/image39.tiff"/><Relationship Id="rId49" Type="http://schemas.openxmlformats.org/officeDocument/2006/relationships/image" Target="../media/image52.png"/><Relationship Id="rId57" Type="http://schemas.openxmlformats.org/officeDocument/2006/relationships/image" Target="../media/image60.png"/><Relationship Id="rId61" Type="http://schemas.openxmlformats.org/officeDocument/2006/relationships/image" Target="../media/image64.png"/><Relationship Id="rId10" Type="http://schemas.openxmlformats.org/officeDocument/2006/relationships/image" Target="../media/image13.png"/><Relationship Id="rId19" Type="http://schemas.openxmlformats.org/officeDocument/2006/relationships/image" Target="../media/image22.tiff"/><Relationship Id="rId31" Type="http://schemas.openxmlformats.org/officeDocument/2006/relationships/image" Target="../media/image34.tiff"/><Relationship Id="rId44" Type="http://schemas.openxmlformats.org/officeDocument/2006/relationships/image" Target="../media/image47.tiff"/><Relationship Id="rId52" Type="http://schemas.openxmlformats.org/officeDocument/2006/relationships/image" Target="../media/image55.png"/><Relationship Id="rId60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tiff"/><Relationship Id="rId27" Type="http://schemas.openxmlformats.org/officeDocument/2006/relationships/image" Target="../media/image30.tiff"/><Relationship Id="rId30" Type="http://schemas.openxmlformats.org/officeDocument/2006/relationships/image" Target="../media/image33.tiff"/><Relationship Id="rId35" Type="http://schemas.openxmlformats.org/officeDocument/2006/relationships/image" Target="../media/image38.tiff"/><Relationship Id="rId43" Type="http://schemas.openxmlformats.org/officeDocument/2006/relationships/image" Target="../media/image46.tiff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8" Type="http://schemas.openxmlformats.org/officeDocument/2006/relationships/image" Target="../media/image11.png"/><Relationship Id="rId51" Type="http://schemas.openxmlformats.org/officeDocument/2006/relationships/image" Target="../media/image54.png"/><Relationship Id="rId3" Type="http://schemas.openxmlformats.org/officeDocument/2006/relationships/notesSlide" Target="../notesSlides/notesSlide2.xml"/><Relationship Id="rId12" Type="http://schemas.openxmlformats.org/officeDocument/2006/relationships/image" Target="../media/image15.png"/><Relationship Id="rId17" Type="http://schemas.openxmlformats.org/officeDocument/2006/relationships/image" Target="../media/image20.tiff"/><Relationship Id="rId25" Type="http://schemas.openxmlformats.org/officeDocument/2006/relationships/image" Target="../media/image28.png"/><Relationship Id="rId33" Type="http://schemas.openxmlformats.org/officeDocument/2006/relationships/image" Target="../media/image36.tiff"/><Relationship Id="rId38" Type="http://schemas.openxmlformats.org/officeDocument/2006/relationships/image" Target="../media/image41.png"/><Relationship Id="rId46" Type="http://schemas.openxmlformats.org/officeDocument/2006/relationships/image" Target="../media/image49.tiff"/><Relationship Id="rId5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f"/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9.emf"/><Relationship Id="rId5" Type="http://schemas.openxmlformats.org/officeDocument/2006/relationships/image" Target="../media/image68.png"/><Relationship Id="rId4" Type="http://schemas.openxmlformats.org/officeDocument/2006/relationships/image" Target="../media/image6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.png"/><Relationship Id="rId4" Type="http://schemas.openxmlformats.org/officeDocument/2006/relationships/image" Target="../media/image7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C70D59A9-7281-8A42-93D8-A9DE885F7412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A95B3715-A373-1D42-9671-3E39034E036F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8992D4C-4030-DE4E-A0AB-1FAEDAC2597C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政策导向下的教育相关场景产品功能的变革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BFE7F9C3-1E15-184B-A5F4-176240C0B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11578"/>
              </p:ext>
            </p:extLst>
          </p:nvPr>
        </p:nvGraphicFramePr>
        <p:xfrm>
          <a:off x="371330" y="3068976"/>
          <a:ext cx="11520800" cy="2880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77C3F8-EE4F-784E-8297-66C62E91F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866935"/>
              </p:ext>
            </p:extLst>
          </p:nvPr>
        </p:nvGraphicFramePr>
        <p:xfrm>
          <a:off x="2032001" y="980830"/>
          <a:ext cx="8128000" cy="1872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7B8F4A17-4D1F-8E45-B3F0-C64BB362C8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961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4F9545-FFA0-E449-A693-9F272AD129BA}"/>
              </a:ext>
            </a:extLst>
          </p:cNvPr>
          <p:cNvSpPr txBox="1"/>
          <p:nvPr/>
        </p:nvSpPr>
        <p:spPr>
          <a:xfrm>
            <a:off x="503058" y="735013"/>
            <a:ext cx="10721340" cy="7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在微信扫码登录基础上封装一层，同样使用</a:t>
            </a:r>
            <a:r>
              <a:rPr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OAuth2.0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授权机制，扫码登录页面由登录插件提供，第三方应用无需和微信通信，只需要和登录插件交互即可。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83F306-607F-B04D-8B91-D617C3195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55856" r="35534"/>
          <a:stretch/>
        </p:blipFill>
        <p:spPr>
          <a:xfrm>
            <a:off x="563764" y="1766654"/>
            <a:ext cx="5756595" cy="4503517"/>
          </a:xfrm>
          <a:prstGeom prst="rect">
            <a:avLst/>
          </a:prstGeom>
        </p:spPr>
      </p:pic>
      <p:sp>
        <p:nvSpPr>
          <p:cNvPr id="5" name="矩形 8">
            <a:extLst>
              <a:ext uri="{FF2B5EF4-FFF2-40B4-BE49-F238E27FC236}">
                <a16:creationId xmlns:a16="http://schemas.microsoft.com/office/drawing/2014/main" id="{F4FFF5DC-3623-5F44-BFC5-592C1AE8A820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E4BFD8C9-C41F-3E42-ADBA-9A55553C6CAA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3C8D0A4-D4F8-FF4D-A7EB-49695E5EC4D2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6384759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让校园连接更加便捷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统一认证平台多样化登录模式</a:t>
            </a:r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F9BC5F0F-062E-2149-9836-69B4A60E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" name="ïSľïďè">
            <a:extLst>
              <a:ext uri="{FF2B5EF4-FFF2-40B4-BE49-F238E27FC236}">
                <a16:creationId xmlns:a16="http://schemas.microsoft.com/office/drawing/2014/main" id="{B728C598-A327-C645-9DF6-BA3DF54053BA}"/>
              </a:ext>
            </a:extLst>
          </p:cNvPr>
          <p:cNvGrpSpPr/>
          <p:nvPr/>
        </p:nvGrpSpPr>
        <p:grpSpPr>
          <a:xfrm>
            <a:off x="7608096" y="1680074"/>
            <a:ext cx="3349614" cy="1360468"/>
            <a:chOff x="9065678" y="2246566"/>
            <a:chExt cx="2617101" cy="1365981"/>
          </a:xfrm>
        </p:grpSpPr>
        <p:sp>
          <p:nvSpPr>
            <p:cNvPr id="13" name="íŝ1iḓê">
              <a:extLst>
                <a:ext uri="{FF2B5EF4-FFF2-40B4-BE49-F238E27FC236}">
                  <a16:creationId xmlns:a16="http://schemas.microsoft.com/office/drawing/2014/main" id="{25341A4A-0F7F-1247-A8CA-6E2330227D7B}"/>
                </a:ext>
              </a:extLst>
            </p:cNvPr>
            <p:cNvSpPr txBox="1"/>
            <p:nvPr/>
          </p:nvSpPr>
          <p:spPr>
            <a:xfrm>
              <a:off x="9065678" y="2246566"/>
              <a:ext cx="2453222" cy="49527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071" tIns="45535" rIns="91071" bIns="45535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zh-CN" altLang="en-US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帐号打通：发号器</a:t>
              </a:r>
              <a:endParaRPr lang="id-ID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14" name="îṣļiḋê">
              <a:extLst>
                <a:ext uri="{FF2B5EF4-FFF2-40B4-BE49-F238E27FC236}">
                  <a16:creationId xmlns:a16="http://schemas.microsoft.com/office/drawing/2014/main" id="{0A5E9C18-FC20-AC46-86FF-0476FB724688}"/>
                </a:ext>
              </a:extLst>
            </p:cNvPr>
            <p:cNvSpPr/>
            <p:nvPr/>
          </p:nvSpPr>
          <p:spPr bwMode="auto">
            <a:xfrm>
              <a:off x="9065678" y="2661405"/>
              <a:ext cx="2617101" cy="951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071" tIns="45535" rIns="91071" bIns="45535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手机号</a:t>
              </a:r>
              <a:endParaRPr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学号</a:t>
              </a:r>
              <a:endParaRPr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身份证号</a:t>
              </a:r>
              <a:endParaRPr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  <p:grpSp>
        <p:nvGrpSpPr>
          <p:cNvPr id="18" name="î$ḻïḋê">
            <a:extLst>
              <a:ext uri="{FF2B5EF4-FFF2-40B4-BE49-F238E27FC236}">
                <a16:creationId xmlns:a16="http://schemas.microsoft.com/office/drawing/2014/main" id="{DDEDB388-4B05-1141-A30D-1D56DCEC9CA8}"/>
              </a:ext>
            </a:extLst>
          </p:cNvPr>
          <p:cNvGrpSpPr/>
          <p:nvPr/>
        </p:nvGrpSpPr>
        <p:grpSpPr>
          <a:xfrm>
            <a:off x="7599491" y="3348080"/>
            <a:ext cx="3423035" cy="1203453"/>
            <a:chOff x="9065678" y="2166131"/>
            <a:chExt cx="2506995" cy="1208330"/>
          </a:xfrm>
        </p:grpSpPr>
        <p:sp>
          <p:nvSpPr>
            <p:cNvPr id="19" name="íSḷiḑê">
              <a:extLst>
                <a:ext uri="{FF2B5EF4-FFF2-40B4-BE49-F238E27FC236}">
                  <a16:creationId xmlns:a16="http://schemas.microsoft.com/office/drawing/2014/main" id="{8F472D27-EEA7-094F-B3D6-95DFE03A87A7}"/>
                </a:ext>
              </a:extLst>
            </p:cNvPr>
            <p:cNvSpPr txBox="1"/>
            <p:nvPr/>
          </p:nvSpPr>
          <p:spPr>
            <a:xfrm>
              <a:off x="9065678" y="2166131"/>
              <a:ext cx="2453222" cy="49527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071" tIns="45535" rIns="91071" bIns="45535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/>
              <a:endParaRPr lang="id-ID" sz="1594" dirty="0">
                <a:solidFill>
                  <a:srgbClr val="01B5E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20" name="íśļiďê">
              <a:extLst>
                <a:ext uri="{FF2B5EF4-FFF2-40B4-BE49-F238E27FC236}">
                  <a16:creationId xmlns:a16="http://schemas.microsoft.com/office/drawing/2014/main" id="{F79C0C08-943C-5542-9E6C-F7DE87FEF650}"/>
                </a:ext>
              </a:extLst>
            </p:cNvPr>
            <p:cNvSpPr/>
            <p:nvPr/>
          </p:nvSpPr>
          <p:spPr bwMode="auto">
            <a:xfrm>
              <a:off x="9119451" y="2394332"/>
              <a:ext cx="2453222" cy="98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071" tIns="45535" rIns="91071" bIns="45535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微信</a:t>
              </a:r>
              <a:r>
                <a:rPr lang="en-US" altLang="zh-CN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+</a:t>
              </a: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手机号</a:t>
              </a:r>
              <a:endParaRPr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人脸识别</a:t>
              </a:r>
              <a:endParaRPr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帐号密码</a:t>
              </a:r>
              <a:endParaRPr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  <p:grpSp>
        <p:nvGrpSpPr>
          <p:cNvPr id="24" name="îṧľîḋé">
            <a:extLst>
              <a:ext uri="{FF2B5EF4-FFF2-40B4-BE49-F238E27FC236}">
                <a16:creationId xmlns:a16="http://schemas.microsoft.com/office/drawing/2014/main" id="{E2B17F82-305B-1E4C-97E2-E2CA39444112}"/>
              </a:ext>
            </a:extLst>
          </p:cNvPr>
          <p:cNvGrpSpPr/>
          <p:nvPr/>
        </p:nvGrpSpPr>
        <p:grpSpPr>
          <a:xfrm>
            <a:off x="7672911" y="4622958"/>
            <a:ext cx="3276194" cy="1754875"/>
            <a:chOff x="9065678" y="2419803"/>
            <a:chExt cx="3019305" cy="1761986"/>
          </a:xfrm>
        </p:grpSpPr>
        <p:sp>
          <p:nvSpPr>
            <p:cNvPr id="25" name="îS1íḓe">
              <a:extLst>
                <a:ext uri="{FF2B5EF4-FFF2-40B4-BE49-F238E27FC236}">
                  <a16:creationId xmlns:a16="http://schemas.microsoft.com/office/drawing/2014/main" id="{AEE69D0D-A0B1-CA4E-8D0E-821ABDD68DB1}"/>
                </a:ext>
              </a:extLst>
            </p:cNvPr>
            <p:cNvSpPr txBox="1"/>
            <p:nvPr/>
          </p:nvSpPr>
          <p:spPr>
            <a:xfrm>
              <a:off x="9065678" y="2419803"/>
              <a:ext cx="2453222" cy="49527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071" tIns="45535" rIns="91071" bIns="45535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id-ID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SSO</a:t>
              </a:r>
              <a:r>
                <a:rPr lang="zh-CN" altLang="id-ID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单点</a:t>
              </a:r>
              <a:r>
                <a:rPr lang="zh-CN" altLang="en-US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登录</a:t>
              </a:r>
              <a:endParaRPr lang="id-ID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26" name="ïŝlïḑé">
              <a:extLst>
                <a:ext uri="{FF2B5EF4-FFF2-40B4-BE49-F238E27FC236}">
                  <a16:creationId xmlns:a16="http://schemas.microsoft.com/office/drawing/2014/main" id="{08B78A6A-EE86-9543-A6F8-C82AC9623800}"/>
                </a:ext>
              </a:extLst>
            </p:cNvPr>
            <p:cNvSpPr/>
            <p:nvPr/>
          </p:nvSpPr>
          <p:spPr bwMode="auto">
            <a:xfrm>
              <a:off x="9065678" y="2858658"/>
              <a:ext cx="3019305" cy="1323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071" tIns="45535" rIns="91071" bIns="45535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同域下的单点登录</a:t>
              </a: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不同域下的单点登录</a:t>
              </a: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统一入口的单点登录</a:t>
              </a: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不同入口的单点登录</a:t>
              </a:r>
            </a:p>
          </p:txBody>
        </p:sp>
      </p:grpSp>
      <p:cxnSp>
        <p:nvCxnSpPr>
          <p:cNvPr id="27" name="直接连接符 8">
            <a:extLst>
              <a:ext uri="{FF2B5EF4-FFF2-40B4-BE49-F238E27FC236}">
                <a16:creationId xmlns:a16="http://schemas.microsoft.com/office/drawing/2014/main" id="{323B72AD-32EC-FF43-AF53-CB7FE0B73A96}"/>
              </a:ext>
            </a:extLst>
          </p:cNvPr>
          <p:cNvCxnSpPr>
            <a:cxnSpLocks/>
          </p:cNvCxnSpPr>
          <p:nvPr/>
        </p:nvCxnSpPr>
        <p:spPr>
          <a:xfrm>
            <a:off x="7672911" y="3102274"/>
            <a:ext cx="328479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9">
            <a:extLst>
              <a:ext uri="{FF2B5EF4-FFF2-40B4-BE49-F238E27FC236}">
                <a16:creationId xmlns:a16="http://schemas.microsoft.com/office/drawing/2014/main" id="{9A3940C2-F8BA-5348-B4F6-E1CB1C050858}"/>
              </a:ext>
            </a:extLst>
          </p:cNvPr>
          <p:cNvCxnSpPr>
            <a:cxnSpLocks/>
          </p:cNvCxnSpPr>
          <p:nvPr/>
        </p:nvCxnSpPr>
        <p:spPr>
          <a:xfrm>
            <a:off x="7681516" y="4579612"/>
            <a:ext cx="327619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íŝ1iḓê">
            <a:extLst>
              <a:ext uri="{FF2B5EF4-FFF2-40B4-BE49-F238E27FC236}">
                <a16:creationId xmlns:a16="http://schemas.microsoft.com/office/drawing/2014/main" id="{20D1FE3E-E056-9E4C-965E-598E73319DC0}"/>
              </a:ext>
            </a:extLst>
          </p:cNvPr>
          <p:cNvSpPr txBox="1"/>
          <p:nvPr/>
        </p:nvSpPr>
        <p:spPr>
          <a:xfrm>
            <a:off x="7599489" y="3111968"/>
            <a:ext cx="2661947" cy="493275"/>
          </a:xfrm>
          <a:prstGeom prst="rect">
            <a:avLst/>
          </a:prstGeom>
          <a:noFill/>
          <a:ln w="3175">
            <a:noFill/>
          </a:ln>
        </p:spPr>
        <p:txBody>
          <a:bodyPr wrap="square" lIns="91071" tIns="45535" rIns="91071" bIns="45535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统一认证授权</a:t>
            </a:r>
            <a:endParaRPr lang="id-ID" sz="1600" dirty="0">
              <a:solidFill>
                <a:srgbClr val="21292A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pic>
        <p:nvPicPr>
          <p:cNvPr id="32" name="图形 31" descr="握手">
            <a:extLst>
              <a:ext uri="{FF2B5EF4-FFF2-40B4-BE49-F238E27FC236}">
                <a16:creationId xmlns:a16="http://schemas.microsoft.com/office/drawing/2014/main" id="{37E25C1F-E2A8-544F-959B-36BDDD1D6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9489" y="1597599"/>
            <a:ext cx="720000" cy="720000"/>
          </a:xfrm>
          <a:prstGeom prst="rect">
            <a:avLst/>
          </a:prstGeom>
        </p:spPr>
      </p:pic>
      <p:pic>
        <p:nvPicPr>
          <p:cNvPr id="34" name="图形 33" descr="用户网络 ">
            <a:extLst>
              <a:ext uri="{FF2B5EF4-FFF2-40B4-BE49-F238E27FC236}">
                <a16:creationId xmlns:a16="http://schemas.microsoft.com/office/drawing/2014/main" id="{AE849A19-B5B1-EC4D-ADA2-D11A35DB4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7817" y="3044531"/>
            <a:ext cx="720000" cy="720000"/>
          </a:xfrm>
          <a:prstGeom prst="rect">
            <a:avLst/>
          </a:prstGeom>
        </p:spPr>
      </p:pic>
      <p:pic>
        <p:nvPicPr>
          <p:cNvPr id="36" name="图形 35" descr="云计算">
            <a:extLst>
              <a:ext uri="{FF2B5EF4-FFF2-40B4-BE49-F238E27FC236}">
                <a16:creationId xmlns:a16="http://schemas.microsoft.com/office/drawing/2014/main" id="{8F5BFB8E-C99F-2449-A5E1-EDC45439F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87817" y="45561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7C9A21EF-4D2E-8949-8519-0AC06839D05C}"/>
              </a:ext>
            </a:extLst>
          </p:cNvPr>
          <p:cNvSpPr txBox="1"/>
          <p:nvPr/>
        </p:nvSpPr>
        <p:spPr>
          <a:xfrm>
            <a:off x="6669924" y="2570883"/>
            <a:ext cx="1231106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高效办公场景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4BC0ACD-66B7-424A-9073-BB571CFDB1CA}"/>
              </a:ext>
            </a:extLst>
          </p:cNvPr>
          <p:cNvSpPr txBox="1"/>
          <p:nvPr/>
        </p:nvSpPr>
        <p:spPr>
          <a:xfrm>
            <a:off x="6281864" y="2855109"/>
            <a:ext cx="2007231" cy="799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165" eaLnBrk="1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首页包含个人待办、消息提醒、快捷应用等功能，清晰展示个人工作流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Lato Light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A629628-B0A5-E84C-A992-0B6E7CBC2473}"/>
              </a:ext>
            </a:extLst>
          </p:cNvPr>
          <p:cNvSpPr txBox="1"/>
          <p:nvPr/>
        </p:nvSpPr>
        <p:spPr>
          <a:xfrm>
            <a:off x="9362369" y="2517105"/>
            <a:ext cx="1231106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实时管理数据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8B37415-F682-AA45-88DA-D66882A06958}"/>
              </a:ext>
            </a:extLst>
          </p:cNvPr>
          <p:cNvSpPr txBox="1"/>
          <p:nvPr/>
        </p:nvSpPr>
        <p:spPr>
          <a:xfrm>
            <a:off x="8974304" y="2801331"/>
            <a:ext cx="2007231" cy="799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165" eaLnBrk="1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新增手机端数据看板，实时查看校园、班级相关数据，舆情动态随时掌控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F8BE001-32E1-1245-970F-8890F9F8E57C}"/>
              </a:ext>
            </a:extLst>
          </p:cNvPr>
          <p:cNvSpPr txBox="1"/>
          <p:nvPr/>
        </p:nvSpPr>
        <p:spPr>
          <a:xfrm>
            <a:off x="6769168" y="4786380"/>
            <a:ext cx="1231106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特色校园首页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DF3CE38-A43E-DD4D-A9BA-FE0FDEBA4079}"/>
              </a:ext>
            </a:extLst>
          </p:cNvPr>
          <p:cNvSpPr txBox="1"/>
          <p:nvPr/>
        </p:nvSpPr>
        <p:spPr>
          <a:xfrm>
            <a:off x="6258005" y="5079862"/>
            <a:ext cx="2256155" cy="799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165" eaLnBrk="1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支持自定义封面图片、欢迎语，自定义配置首页模块，学校特色校园圈、校园新闻展示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9CB7AD55-8768-C041-BB6B-58A5A1D8FFA8}"/>
              </a:ext>
            </a:extLst>
          </p:cNvPr>
          <p:cNvSpPr txBox="1"/>
          <p:nvPr/>
        </p:nvSpPr>
        <p:spPr>
          <a:xfrm>
            <a:off x="9330673" y="4786380"/>
            <a:ext cx="1382849" cy="185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Times New Roman" panose="02020603050405020304" pitchFamily="18" charset="0"/>
              </a:rPr>
              <a:t>便捷信息维护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9CF22F7-6EF5-4E43-825A-A5023365762C}"/>
              </a:ext>
            </a:extLst>
          </p:cNvPr>
          <p:cNvSpPr txBox="1"/>
          <p:nvPr/>
        </p:nvSpPr>
        <p:spPr>
          <a:xfrm>
            <a:off x="9092022" y="5079862"/>
            <a:ext cx="2007231" cy="799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165" eaLnBrk="1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学校成员个人信息便捷更新，手机号、人脸相片在手机端实现快捷更新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828185-CB08-4D48-B9EF-789CF9984332}"/>
              </a:ext>
            </a:extLst>
          </p:cNvPr>
          <p:cNvSpPr txBox="1"/>
          <p:nvPr/>
        </p:nvSpPr>
        <p:spPr>
          <a:xfrm>
            <a:off x="503058" y="709643"/>
            <a:ext cx="1072134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>
              <a:lnSpc>
                <a:spcPct val="150000"/>
              </a:lnSpc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包含首页、应用市场、我的三大菜单，打造个性化首页，学校的移动智能门户，彰显学校特色，建设数字化校园移动方案</a:t>
            </a:r>
          </a:p>
        </p:txBody>
      </p:sp>
      <p:sp>
        <p:nvSpPr>
          <p:cNvPr id="39" name="business-growth-chart_28698">
            <a:extLst>
              <a:ext uri="{FF2B5EF4-FFF2-40B4-BE49-F238E27FC236}">
                <a16:creationId xmlns:a16="http://schemas.microsoft.com/office/drawing/2014/main" id="{87B3DACB-6A4C-3A42-9507-A5ACDC039528}"/>
              </a:ext>
            </a:extLst>
          </p:cNvPr>
          <p:cNvSpPr>
            <a:spLocks noChangeAspect="1"/>
          </p:cNvSpPr>
          <p:nvPr/>
        </p:nvSpPr>
        <p:spPr bwMode="auto">
          <a:xfrm>
            <a:off x="9631124" y="1851247"/>
            <a:ext cx="609685" cy="447749"/>
          </a:xfrm>
          <a:custGeom>
            <a:avLst/>
            <a:gdLst>
              <a:gd name="T0" fmla="*/ 4892 w 4892"/>
              <a:gd name="T1" fmla="*/ 3598 h 3598"/>
              <a:gd name="T2" fmla="*/ 2814 w 4892"/>
              <a:gd name="T3" fmla="*/ 219 h 3598"/>
              <a:gd name="T4" fmla="*/ 3240 w 4892"/>
              <a:gd name="T5" fmla="*/ 628 h 3598"/>
              <a:gd name="T6" fmla="*/ 2816 w 4892"/>
              <a:gd name="T7" fmla="*/ 321 h 3598"/>
              <a:gd name="T8" fmla="*/ 2949 w 4892"/>
              <a:gd name="T9" fmla="*/ 757 h 3598"/>
              <a:gd name="T10" fmla="*/ 2579 w 4892"/>
              <a:gd name="T11" fmla="*/ 901 h 3598"/>
              <a:gd name="T12" fmla="*/ 3981 w 4892"/>
              <a:gd name="T13" fmla="*/ 1653 h 3598"/>
              <a:gd name="T14" fmla="*/ 3481 w 4892"/>
              <a:gd name="T15" fmla="*/ 3242 h 3598"/>
              <a:gd name="T16" fmla="*/ 608 w 4892"/>
              <a:gd name="T17" fmla="*/ 1128 h 3598"/>
              <a:gd name="T18" fmla="*/ 2938 w 4892"/>
              <a:gd name="T19" fmla="*/ 1128 h 3598"/>
              <a:gd name="T20" fmla="*/ 752 w 4892"/>
              <a:gd name="T21" fmla="*/ 1522 h 3598"/>
              <a:gd name="T22" fmla="*/ 1098 w 4892"/>
              <a:gd name="T23" fmla="*/ 1665 h 3598"/>
              <a:gd name="T24" fmla="*/ 1098 w 4892"/>
              <a:gd name="T25" fmla="*/ 1867 h 3598"/>
              <a:gd name="T26" fmla="*/ 752 w 4892"/>
              <a:gd name="T27" fmla="*/ 2010 h 3598"/>
              <a:gd name="T28" fmla="*/ 961 w 4892"/>
              <a:gd name="T29" fmla="*/ 2310 h 3598"/>
              <a:gd name="T30" fmla="*/ 752 w 4892"/>
              <a:gd name="T31" fmla="*/ 3099 h 3598"/>
              <a:gd name="T32" fmla="*/ 1612 w 4892"/>
              <a:gd name="T33" fmla="*/ 2666 h 3598"/>
              <a:gd name="T34" fmla="*/ 1898 w 4892"/>
              <a:gd name="T35" fmla="*/ 3099 h 3598"/>
              <a:gd name="T36" fmla="*/ 2042 w 4892"/>
              <a:gd name="T37" fmla="*/ 2737 h 3598"/>
              <a:gd name="T38" fmla="*/ 2170 w 4892"/>
              <a:gd name="T39" fmla="*/ 2737 h 3598"/>
              <a:gd name="T40" fmla="*/ 2313 w 4892"/>
              <a:gd name="T41" fmla="*/ 3099 h 3598"/>
              <a:gd name="T42" fmla="*/ 2651 w 4892"/>
              <a:gd name="T43" fmla="*/ 2666 h 3598"/>
              <a:gd name="T44" fmla="*/ 2955 w 4892"/>
              <a:gd name="T45" fmla="*/ 3099 h 3598"/>
              <a:gd name="T46" fmla="*/ 3099 w 4892"/>
              <a:gd name="T47" fmla="*/ 2657 h 3598"/>
              <a:gd name="T48" fmla="*/ 3409 w 4892"/>
              <a:gd name="T49" fmla="*/ 1909 h 3598"/>
              <a:gd name="T50" fmla="*/ 3418 w 4892"/>
              <a:gd name="T51" fmla="*/ 1876 h 3598"/>
              <a:gd name="T52" fmla="*/ 3441 w 4892"/>
              <a:gd name="T53" fmla="*/ 1850 h 3598"/>
              <a:gd name="T54" fmla="*/ 3981 w 4892"/>
              <a:gd name="T55" fmla="*/ 1653 h 3598"/>
              <a:gd name="T56" fmla="*/ 3869 w 4892"/>
              <a:gd name="T57" fmla="*/ 913 h 3598"/>
              <a:gd name="T58" fmla="*/ 3006 w 4892"/>
              <a:gd name="T59" fmla="*/ 2041 h 3598"/>
              <a:gd name="T60" fmla="*/ 2949 w 4892"/>
              <a:gd name="T61" fmla="*/ 2069 h 3598"/>
              <a:gd name="T62" fmla="*/ 2925 w 4892"/>
              <a:gd name="T63" fmla="*/ 2064 h 3598"/>
              <a:gd name="T64" fmla="*/ 2018 w 4892"/>
              <a:gd name="T65" fmla="*/ 2364 h 3598"/>
              <a:gd name="T66" fmla="*/ 1994 w 4892"/>
              <a:gd name="T67" fmla="*/ 2378 h 3598"/>
              <a:gd name="T68" fmla="*/ 1574 w 4892"/>
              <a:gd name="T69" fmla="*/ 2283 h 3598"/>
              <a:gd name="T70" fmla="*/ 1047 w 4892"/>
              <a:gd name="T71" fmla="*/ 2708 h 3598"/>
              <a:gd name="T72" fmla="*/ 1509 w 4892"/>
              <a:gd name="T73" fmla="*/ 2148 h 3598"/>
              <a:gd name="T74" fmla="*/ 1547 w 4892"/>
              <a:gd name="T75" fmla="*/ 2133 h 3598"/>
              <a:gd name="T76" fmla="*/ 1951 w 4892"/>
              <a:gd name="T77" fmla="*/ 2232 h 3598"/>
              <a:gd name="T78" fmla="*/ 2488 w 4892"/>
              <a:gd name="T79" fmla="*/ 1754 h 3598"/>
              <a:gd name="T80" fmla="*/ 2531 w 4892"/>
              <a:gd name="T81" fmla="*/ 1753 h 3598"/>
              <a:gd name="T82" fmla="*/ 3800 w 4892"/>
              <a:gd name="T83" fmla="*/ 710 h 3598"/>
              <a:gd name="T84" fmla="*/ 3654 w 4892"/>
              <a:gd name="T85" fmla="*/ 566 h 3598"/>
              <a:gd name="T86" fmla="*/ 3963 w 4892"/>
              <a:gd name="T87" fmla="*/ 571 h 3598"/>
              <a:gd name="T88" fmla="*/ 3987 w 4892"/>
              <a:gd name="T89" fmla="*/ 584 h 3598"/>
              <a:gd name="T90" fmla="*/ 4009 w 4892"/>
              <a:gd name="T91" fmla="*/ 618 h 3598"/>
              <a:gd name="T92" fmla="*/ 4013 w 4892"/>
              <a:gd name="T93" fmla="*/ 913 h 3598"/>
              <a:gd name="T94" fmla="*/ 4395 w 4892"/>
              <a:gd name="T95" fmla="*/ 1820 h 3598"/>
              <a:gd name="T96" fmla="*/ 4252 w 4892"/>
              <a:gd name="T97" fmla="*/ 1474 h 3598"/>
              <a:gd name="T98" fmla="*/ 4395 w 4892"/>
              <a:gd name="T99" fmla="*/ 1820 h 3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892" h="3598">
                <a:moveTo>
                  <a:pt x="0" y="0"/>
                </a:moveTo>
                <a:lnTo>
                  <a:pt x="0" y="3598"/>
                </a:lnTo>
                <a:lnTo>
                  <a:pt x="4892" y="3598"/>
                </a:lnTo>
                <a:lnTo>
                  <a:pt x="4892" y="0"/>
                </a:lnTo>
                <a:lnTo>
                  <a:pt x="0" y="0"/>
                </a:lnTo>
                <a:close/>
                <a:moveTo>
                  <a:pt x="2814" y="219"/>
                </a:moveTo>
                <a:cubicBezTo>
                  <a:pt x="2842" y="191"/>
                  <a:pt x="2887" y="190"/>
                  <a:pt x="2916" y="217"/>
                </a:cubicBezTo>
                <a:lnTo>
                  <a:pt x="3238" y="526"/>
                </a:lnTo>
                <a:cubicBezTo>
                  <a:pt x="3267" y="554"/>
                  <a:pt x="3268" y="599"/>
                  <a:pt x="3240" y="628"/>
                </a:cubicBezTo>
                <a:cubicBezTo>
                  <a:pt x="3226" y="642"/>
                  <a:pt x="3207" y="650"/>
                  <a:pt x="3188" y="650"/>
                </a:cubicBezTo>
                <a:cubicBezTo>
                  <a:pt x="3171" y="650"/>
                  <a:pt x="3153" y="643"/>
                  <a:pt x="3139" y="630"/>
                </a:cubicBezTo>
                <a:lnTo>
                  <a:pt x="2816" y="321"/>
                </a:lnTo>
                <a:cubicBezTo>
                  <a:pt x="2788" y="293"/>
                  <a:pt x="2787" y="248"/>
                  <a:pt x="2814" y="219"/>
                </a:cubicBezTo>
                <a:close/>
                <a:moveTo>
                  <a:pt x="2579" y="757"/>
                </a:moveTo>
                <a:lnTo>
                  <a:pt x="2949" y="757"/>
                </a:lnTo>
                <a:cubicBezTo>
                  <a:pt x="2989" y="757"/>
                  <a:pt x="3021" y="789"/>
                  <a:pt x="3021" y="829"/>
                </a:cubicBezTo>
                <a:cubicBezTo>
                  <a:pt x="3021" y="869"/>
                  <a:pt x="2989" y="901"/>
                  <a:pt x="2949" y="901"/>
                </a:cubicBezTo>
                <a:lnTo>
                  <a:pt x="2579" y="901"/>
                </a:lnTo>
                <a:cubicBezTo>
                  <a:pt x="2540" y="901"/>
                  <a:pt x="2507" y="869"/>
                  <a:pt x="2507" y="829"/>
                </a:cubicBezTo>
                <a:cubicBezTo>
                  <a:pt x="2507" y="789"/>
                  <a:pt x="2540" y="757"/>
                  <a:pt x="2579" y="757"/>
                </a:cubicBezTo>
                <a:close/>
                <a:moveTo>
                  <a:pt x="3981" y="1653"/>
                </a:moveTo>
                <a:lnTo>
                  <a:pt x="3553" y="1947"/>
                </a:lnTo>
                <a:lnTo>
                  <a:pt x="3553" y="3170"/>
                </a:lnTo>
                <a:cubicBezTo>
                  <a:pt x="3553" y="3210"/>
                  <a:pt x="3521" y="3242"/>
                  <a:pt x="3481" y="3242"/>
                </a:cubicBezTo>
                <a:lnTo>
                  <a:pt x="680" y="3242"/>
                </a:lnTo>
                <a:cubicBezTo>
                  <a:pt x="640" y="3242"/>
                  <a:pt x="608" y="3210"/>
                  <a:pt x="608" y="3170"/>
                </a:cubicBezTo>
                <a:lnTo>
                  <a:pt x="608" y="1128"/>
                </a:lnTo>
                <a:cubicBezTo>
                  <a:pt x="608" y="1088"/>
                  <a:pt x="640" y="1056"/>
                  <a:pt x="680" y="1056"/>
                </a:cubicBezTo>
                <a:lnTo>
                  <a:pt x="2866" y="1056"/>
                </a:lnTo>
                <a:cubicBezTo>
                  <a:pt x="2905" y="1056"/>
                  <a:pt x="2938" y="1088"/>
                  <a:pt x="2938" y="1128"/>
                </a:cubicBezTo>
                <a:cubicBezTo>
                  <a:pt x="2938" y="1167"/>
                  <a:pt x="2905" y="1199"/>
                  <a:pt x="2866" y="1199"/>
                </a:cubicBezTo>
                <a:lnTo>
                  <a:pt x="752" y="1199"/>
                </a:lnTo>
                <a:lnTo>
                  <a:pt x="752" y="1522"/>
                </a:lnTo>
                <a:lnTo>
                  <a:pt x="1098" y="1522"/>
                </a:lnTo>
                <a:cubicBezTo>
                  <a:pt x="1137" y="1522"/>
                  <a:pt x="1170" y="1554"/>
                  <a:pt x="1170" y="1593"/>
                </a:cubicBezTo>
                <a:cubicBezTo>
                  <a:pt x="1170" y="1633"/>
                  <a:pt x="1137" y="1665"/>
                  <a:pt x="1098" y="1665"/>
                </a:cubicBezTo>
                <a:lnTo>
                  <a:pt x="752" y="1665"/>
                </a:lnTo>
                <a:lnTo>
                  <a:pt x="752" y="1867"/>
                </a:lnTo>
                <a:lnTo>
                  <a:pt x="1098" y="1867"/>
                </a:lnTo>
                <a:cubicBezTo>
                  <a:pt x="1137" y="1867"/>
                  <a:pt x="1170" y="1899"/>
                  <a:pt x="1170" y="1938"/>
                </a:cubicBezTo>
                <a:cubicBezTo>
                  <a:pt x="1170" y="1978"/>
                  <a:pt x="1137" y="2010"/>
                  <a:pt x="1098" y="2010"/>
                </a:cubicBezTo>
                <a:lnTo>
                  <a:pt x="752" y="2010"/>
                </a:lnTo>
                <a:lnTo>
                  <a:pt x="752" y="2238"/>
                </a:lnTo>
                <a:lnTo>
                  <a:pt x="889" y="2238"/>
                </a:lnTo>
                <a:cubicBezTo>
                  <a:pt x="929" y="2238"/>
                  <a:pt x="961" y="2270"/>
                  <a:pt x="961" y="2310"/>
                </a:cubicBezTo>
                <a:cubicBezTo>
                  <a:pt x="961" y="2350"/>
                  <a:pt x="929" y="2382"/>
                  <a:pt x="889" y="2382"/>
                </a:cubicBezTo>
                <a:lnTo>
                  <a:pt x="752" y="2382"/>
                </a:lnTo>
                <a:lnTo>
                  <a:pt x="752" y="3099"/>
                </a:lnTo>
                <a:lnTo>
                  <a:pt x="1540" y="3099"/>
                </a:lnTo>
                <a:lnTo>
                  <a:pt x="1540" y="2737"/>
                </a:lnTo>
                <a:cubicBezTo>
                  <a:pt x="1540" y="2698"/>
                  <a:pt x="1572" y="2666"/>
                  <a:pt x="1612" y="2666"/>
                </a:cubicBezTo>
                <a:cubicBezTo>
                  <a:pt x="1651" y="2666"/>
                  <a:pt x="1683" y="2698"/>
                  <a:pt x="1683" y="2737"/>
                </a:cubicBezTo>
                <a:lnTo>
                  <a:pt x="1683" y="3099"/>
                </a:lnTo>
                <a:lnTo>
                  <a:pt x="1898" y="3099"/>
                </a:lnTo>
                <a:lnTo>
                  <a:pt x="1898" y="2737"/>
                </a:lnTo>
                <a:cubicBezTo>
                  <a:pt x="1898" y="2698"/>
                  <a:pt x="1930" y="2666"/>
                  <a:pt x="1970" y="2666"/>
                </a:cubicBezTo>
                <a:cubicBezTo>
                  <a:pt x="2010" y="2666"/>
                  <a:pt x="2042" y="2698"/>
                  <a:pt x="2042" y="2737"/>
                </a:cubicBezTo>
                <a:lnTo>
                  <a:pt x="2042" y="3099"/>
                </a:lnTo>
                <a:lnTo>
                  <a:pt x="2170" y="3099"/>
                </a:lnTo>
                <a:lnTo>
                  <a:pt x="2170" y="2737"/>
                </a:lnTo>
                <a:cubicBezTo>
                  <a:pt x="2170" y="2698"/>
                  <a:pt x="2202" y="2666"/>
                  <a:pt x="2242" y="2666"/>
                </a:cubicBezTo>
                <a:cubicBezTo>
                  <a:pt x="2281" y="2666"/>
                  <a:pt x="2313" y="2698"/>
                  <a:pt x="2313" y="2737"/>
                </a:cubicBezTo>
                <a:lnTo>
                  <a:pt x="2313" y="3099"/>
                </a:lnTo>
                <a:lnTo>
                  <a:pt x="2579" y="3099"/>
                </a:lnTo>
                <a:lnTo>
                  <a:pt x="2579" y="2737"/>
                </a:lnTo>
                <a:cubicBezTo>
                  <a:pt x="2579" y="2698"/>
                  <a:pt x="2611" y="2666"/>
                  <a:pt x="2651" y="2666"/>
                </a:cubicBezTo>
                <a:cubicBezTo>
                  <a:pt x="2690" y="2666"/>
                  <a:pt x="2723" y="2698"/>
                  <a:pt x="2723" y="2737"/>
                </a:cubicBezTo>
                <a:lnTo>
                  <a:pt x="2723" y="3099"/>
                </a:lnTo>
                <a:lnTo>
                  <a:pt x="2955" y="3099"/>
                </a:lnTo>
                <a:lnTo>
                  <a:pt x="2955" y="2657"/>
                </a:lnTo>
                <a:cubicBezTo>
                  <a:pt x="2955" y="2617"/>
                  <a:pt x="2988" y="2585"/>
                  <a:pt x="3027" y="2585"/>
                </a:cubicBezTo>
                <a:cubicBezTo>
                  <a:pt x="3067" y="2585"/>
                  <a:pt x="3099" y="2617"/>
                  <a:pt x="3099" y="2657"/>
                </a:cubicBezTo>
                <a:lnTo>
                  <a:pt x="3099" y="3099"/>
                </a:lnTo>
                <a:lnTo>
                  <a:pt x="3409" y="3099"/>
                </a:lnTo>
                <a:lnTo>
                  <a:pt x="3409" y="1909"/>
                </a:lnTo>
                <a:cubicBezTo>
                  <a:pt x="3409" y="1907"/>
                  <a:pt x="3410" y="1905"/>
                  <a:pt x="3411" y="1903"/>
                </a:cubicBezTo>
                <a:cubicBezTo>
                  <a:pt x="3411" y="1898"/>
                  <a:pt x="3412" y="1893"/>
                  <a:pt x="3414" y="1888"/>
                </a:cubicBezTo>
                <a:cubicBezTo>
                  <a:pt x="3415" y="1884"/>
                  <a:pt x="3416" y="1880"/>
                  <a:pt x="3418" y="1876"/>
                </a:cubicBezTo>
                <a:cubicBezTo>
                  <a:pt x="3421" y="1872"/>
                  <a:pt x="3423" y="1868"/>
                  <a:pt x="3426" y="1865"/>
                </a:cubicBezTo>
                <a:cubicBezTo>
                  <a:pt x="3429" y="1861"/>
                  <a:pt x="3432" y="1857"/>
                  <a:pt x="3436" y="1854"/>
                </a:cubicBezTo>
                <a:cubicBezTo>
                  <a:pt x="3438" y="1853"/>
                  <a:pt x="3439" y="1851"/>
                  <a:pt x="3441" y="1850"/>
                </a:cubicBezTo>
                <a:lnTo>
                  <a:pt x="3901" y="1535"/>
                </a:lnTo>
                <a:cubicBezTo>
                  <a:pt x="3933" y="1512"/>
                  <a:pt x="3978" y="1520"/>
                  <a:pt x="4000" y="1553"/>
                </a:cubicBezTo>
                <a:cubicBezTo>
                  <a:pt x="4023" y="1586"/>
                  <a:pt x="4014" y="1630"/>
                  <a:pt x="3981" y="1653"/>
                </a:cubicBezTo>
                <a:close/>
                <a:moveTo>
                  <a:pt x="4013" y="913"/>
                </a:moveTo>
                <a:cubicBezTo>
                  <a:pt x="4013" y="952"/>
                  <a:pt x="3981" y="984"/>
                  <a:pt x="3941" y="984"/>
                </a:cubicBezTo>
                <a:cubicBezTo>
                  <a:pt x="3901" y="984"/>
                  <a:pt x="3869" y="952"/>
                  <a:pt x="3869" y="913"/>
                </a:cubicBezTo>
                <a:lnTo>
                  <a:pt x="3869" y="858"/>
                </a:lnTo>
                <a:lnTo>
                  <a:pt x="3007" y="2040"/>
                </a:lnTo>
                <a:cubicBezTo>
                  <a:pt x="3007" y="2040"/>
                  <a:pt x="3007" y="2040"/>
                  <a:pt x="3006" y="2041"/>
                </a:cubicBezTo>
                <a:cubicBezTo>
                  <a:pt x="3000" y="2049"/>
                  <a:pt x="2992" y="2055"/>
                  <a:pt x="2984" y="2060"/>
                </a:cubicBezTo>
                <a:cubicBezTo>
                  <a:pt x="2982" y="2061"/>
                  <a:pt x="2980" y="2062"/>
                  <a:pt x="2978" y="2062"/>
                </a:cubicBezTo>
                <a:cubicBezTo>
                  <a:pt x="2969" y="2066"/>
                  <a:pt x="2959" y="2069"/>
                  <a:pt x="2949" y="2069"/>
                </a:cubicBezTo>
                <a:lnTo>
                  <a:pt x="2949" y="2069"/>
                </a:lnTo>
                <a:lnTo>
                  <a:pt x="2949" y="2069"/>
                </a:lnTo>
                <a:cubicBezTo>
                  <a:pt x="2941" y="2069"/>
                  <a:pt x="2933" y="2067"/>
                  <a:pt x="2925" y="2064"/>
                </a:cubicBezTo>
                <a:cubicBezTo>
                  <a:pt x="2924" y="2064"/>
                  <a:pt x="2923" y="2064"/>
                  <a:pt x="2923" y="2064"/>
                </a:cubicBezTo>
                <a:lnTo>
                  <a:pt x="2528" y="1904"/>
                </a:lnTo>
                <a:lnTo>
                  <a:pt x="2018" y="2364"/>
                </a:lnTo>
                <a:cubicBezTo>
                  <a:pt x="2017" y="2364"/>
                  <a:pt x="2016" y="2365"/>
                  <a:pt x="2016" y="2365"/>
                </a:cubicBezTo>
                <a:cubicBezTo>
                  <a:pt x="2011" y="2369"/>
                  <a:pt x="2006" y="2372"/>
                  <a:pt x="2001" y="2374"/>
                </a:cubicBezTo>
                <a:cubicBezTo>
                  <a:pt x="1998" y="2375"/>
                  <a:pt x="1996" y="2377"/>
                  <a:pt x="1994" y="2378"/>
                </a:cubicBezTo>
                <a:cubicBezTo>
                  <a:pt x="1987" y="2380"/>
                  <a:pt x="1978" y="2382"/>
                  <a:pt x="1970" y="2382"/>
                </a:cubicBezTo>
                <a:cubicBezTo>
                  <a:pt x="1964" y="2382"/>
                  <a:pt x="1958" y="2381"/>
                  <a:pt x="1952" y="2380"/>
                </a:cubicBezTo>
                <a:lnTo>
                  <a:pt x="1574" y="2283"/>
                </a:lnTo>
                <a:lnTo>
                  <a:pt x="1149" y="2708"/>
                </a:lnTo>
                <a:cubicBezTo>
                  <a:pt x="1135" y="2722"/>
                  <a:pt x="1116" y="2729"/>
                  <a:pt x="1098" y="2729"/>
                </a:cubicBezTo>
                <a:cubicBezTo>
                  <a:pt x="1080" y="2729"/>
                  <a:pt x="1061" y="2722"/>
                  <a:pt x="1047" y="2708"/>
                </a:cubicBezTo>
                <a:cubicBezTo>
                  <a:pt x="1019" y="2680"/>
                  <a:pt x="1019" y="2634"/>
                  <a:pt x="1047" y="2606"/>
                </a:cubicBezTo>
                <a:lnTo>
                  <a:pt x="1501" y="2152"/>
                </a:lnTo>
                <a:cubicBezTo>
                  <a:pt x="1503" y="2150"/>
                  <a:pt x="1506" y="2149"/>
                  <a:pt x="1509" y="2148"/>
                </a:cubicBezTo>
                <a:cubicBezTo>
                  <a:pt x="1512" y="2145"/>
                  <a:pt x="1516" y="2142"/>
                  <a:pt x="1521" y="2140"/>
                </a:cubicBezTo>
                <a:cubicBezTo>
                  <a:pt x="1525" y="2138"/>
                  <a:pt x="1529" y="2136"/>
                  <a:pt x="1533" y="2135"/>
                </a:cubicBezTo>
                <a:cubicBezTo>
                  <a:pt x="1538" y="2134"/>
                  <a:pt x="1542" y="2133"/>
                  <a:pt x="1547" y="2133"/>
                </a:cubicBezTo>
                <a:cubicBezTo>
                  <a:pt x="1552" y="2132"/>
                  <a:pt x="1556" y="2133"/>
                  <a:pt x="1561" y="2133"/>
                </a:cubicBezTo>
                <a:cubicBezTo>
                  <a:pt x="1564" y="2134"/>
                  <a:pt x="1567" y="2133"/>
                  <a:pt x="1570" y="2134"/>
                </a:cubicBezTo>
                <a:lnTo>
                  <a:pt x="1951" y="2232"/>
                </a:lnTo>
                <a:lnTo>
                  <a:pt x="2466" y="1768"/>
                </a:lnTo>
                <a:cubicBezTo>
                  <a:pt x="2468" y="1765"/>
                  <a:pt x="2472" y="1764"/>
                  <a:pt x="2475" y="1762"/>
                </a:cubicBezTo>
                <a:cubicBezTo>
                  <a:pt x="2479" y="1759"/>
                  <a:pt x="2483" y="1756"/>
                  <a:pt x="2488" y="1754"/>
                </a:cubicBezTo>
                <a:cubicBezTo>
                  <a:pt x="2493" y="1753"/>
                  <a:pt x="2497" y="1752"/>
                  <a:pt x="2501" y="1752"/>
                </a:cubicBezTo>
                <a:cubicBezTo>
                  <a:pt x="2506" y="1751"/>
                  <a:pt x="2510" y="1750"/>
                  <a:pt x="2515" y="1750"/>
                </a:cubicBezTo>
                <a:cubicBezTo>
                  <a:pt x="2520" y="1750"/>
                  <a:pt x="2525" y="1751"/>
                  <a:pt x="2531" y="1753"/>
                </a:cubicBezTo>
                <a:cubicBezTo>
                  <a:pt x="2534" y="1753"/>
                  <a:pt x="2537" y="1753"/>
                  <a:pt x="2541" y="1754"/>
                </a:cubicBezTo>
                <a:lnTo>
                  <a:pt x="2925" y="1910"/>
                </a:lnTo>
                <a:lnTo>
                  <a:pt x="3800" y="710"/>
                </a:lnTo>
                <a:lnTo>
                  <a:pt x="3654" y="710"/>
                </a:lnTo>
                <a:cubicBezTo>
                  <a:pt x="3615" y="710"/>
                  <a:pt x="3583" y="678"/>
                  <a:pt x="3583" y="638"/>
                </a:cubicBezTo>
                <a:cubicBezTo>
                  <a:pt x="3583" y="598"/>
                  <a:pt x="3615" y="566"/>
                  <a:pt x="3654" y="566"/>
                </a:cubicBezTo>
                <a:lnTo>
                  <a:pt x="3941" y="566"/>
                </a:lnTo>
                <a:cubicBezTo>
                  <a:pt x="3944" y="566"/>
                  <a:pt x="3946" y="568"/>
                  <a:pt x="3949" y="568"/>
                </a:cubicBezTo>
                <a:cubicBezTo>
                  <a:pt x="3954" y="568"/>
                  <a:pt x="3958" y="569"/>
                  <a:pt x="3963" y="571"/>
                </a:cubicBezTo>
                <a:cubicBezTo>
                  <a:pt x="3968" y="572"/>
                  <a:pt x="3972" y="574"/>
                  <a:pt x="3976" y="577"/>
                </a:cubicBezTo>
                <a:cubicBezTo>
                  <a:pt x="3978" y="578"/>
                  <a:pt x="3981" y="579"/>
                  <a:pt x="3983" y="580"/>
                </a:cubicBezTo>
                <a:cubicBezTo>
                  <a:pt x="3985" y="581"/>
                  <a:pt x="3985" y="583"/>
                  <a:pt x="3987" y="584"/>
                </a:cubicBezTo>
                <a:cubicBezTo>
                  <a:pt x="3991" y="587"/>
                  <a:pt x="3994" y="591"/>
                  <a:pt x="3997" y="595"/>
                </a:cubicBezTo>
                <a:cubicBezTo>
                  <a:pt x="4000" y="599"/>
                  <a:pt x="4002" y="602"/>
                  <a:pt x="4004" y="606"/>
                </a:cubicBezTo>
                <a:cubicBezTo>
                  <a:pt x="4006" y="610"/>
                  <a:pt x="4008" y="614"/>
                  <a:pt x="4009" y="618"/>
                </a:cubicBezTo>
                <a:cubicBezTo>
                  <a:pt x="4010" y="623"/>
                  <a:pt x="4011" y="628"/>
                  <a:pt x="4012" y="633"/>
                </a:cubicBezTo>
                <a:cubicBezTo>
                  <a:pt x="4012" y="635"/>
                  <a:pt x="4013" y="636"/>
                  <a:pt x="4013" y="638"/>
                </a:cubicBezTo>
                <a:lnTo>
                  <a:pt x="4013" y="913"/>
                </a:lnTo>
                <a:lnTo>
                  <a:pt x="4013" y="913"/>
                </a:lnTo>
                <a:lnTo>
                  <a:pt x="4013" y="913"/>
                </a:lnTo>
                <a:close/>
                <a:moveTo>
                  <a:pt x="4395" y="1820"/>
                </a:moveTo>
                <a:cubicBezTo>
                  <a:pt x="4395" y="1860"/>
                  <a:pt x="4363" y="1892"/>
                  <a:pt x="4323" y="1892"/>
                </a:cubicBezTo>
                <a:cubicBezTo>
                  <a:pt x="4284" y="1892"/>
                  <a:pt x="4252" y="1860"/>
                  <a:pt x="4252" y="1820"/>
                </a:cubicBezTo>
                <a:lnTo>
                  <a:pt x="4252" y="1474"/>
                </a:lnTo>
                <a:cubicBezTo>
                  <a:pt x="4252" y="1434"/>
                  <a:pt x="4284" y="1402"/>
                  <a:pt x="4323" y="1402"/>
                </a:cubicBezTo>
                <a:cubicBezTo>
                  <a:pt x="4363" y="1402"/>
                  <a:pt x="4395" y="1434"/>
                  <a:pt x="4395" y="1474"/>
                </a:cubicBezTo>
                <a:lnTo>
                  <a:pt x="4395" y="1820"/>
                </a:lnTo>
                <a:close/>
              </a:path>
            </a:pathLst>
          </a:custGeom>
          <a:solidFill>
            <a:srgbClr val="10B0DE"/>
          </a:solidFill>
          <a:ln>
            <a:noFill/>
          </a:ln>
        </p:spPr>
      </p:sp>
      <p:sp>
        <p:nvSpPr>
          <p:cNvPr id="40" name="school-building_43517">
            <a:extLst>
              <a:ext uri="{FF2B5EF4-FFF2-40B4-BE49-F238E27FC236}">
                <a16:creationId xmlns:a16="http://schemas.microsoft.com/office/drawing/2014/main" id="{99848F34-C6EC-C748-B3A2-5F43B0399969}"/>
              </a:ext>
            </a:extLst>
          </p:cNvPr>
          <p:cNvSpPr>
            <a:spLocks noChangeAspect="1"/>
          </p:cNvSpPr>
          <p:nvPr/>
        </p:nvSpPr>
        <p:spPr bwMode="auto">
          <a:xfrm>
            <a:off x="7098926" y="4028510"/>
            <a:ext cx="609685" cy="504193"/>
          </a:xfrm>
          <a:custGeom>
            <a:avLst/>
            <a:gdLst>
              <a:gd name="connsiteX0" fmla="*/ 523858 w 608536"/>
              <a:gd name="connsiteY0" fmla="*/ 377105 h 503243"/>
              <a:gd name="connsiteX1" fmla="*/ 523858 w 608536"/>
              <a:gd name="connsiteY1" fmla="*/ 424407 h 503243"/>
              <a:gd name="connsiteX2" fmla="*/ 571220 w 608536"/>
              <a:gd name="connsiteY2" fmla="*/ 424407 h 503243"/>
              <a:gd name="connsiteX3" fmla="*/ 571220 w 608536"/>
              <a:gd name="connsiteY3" fmla="*/ 377105 h 503243"/>
              <a:gd name="connsiteX4" fmla="*/ 452096 w 608536"/>
              <a:gd name="connsiteY4" fmla="*/ 377105 h 503243"/>
              <a:gd name="connsiteX5" fmla="*/ 452096 w 608536"/>
              <a:gd name="connsiteY5" fmla="*/ 424407 h 503243"/>
              <a:gd name="connsiteX6" fmla="*/ 499459 w 608536"/>
              <a:gd name="connsiteY6" fmla="*/ 424407 h 503243"/>
              <a:gd name="connsiteX7" fmla="*/ 499459 w 608536"/>
              <a:gd name="connsiteY7" fmla="*/ 377105 h 503243"/>
              <a:gd name="connsiteX8" fmla="*/ 383205 w 608536"/>
              <a:gd name="connsiteY8" fmla="*/ 377105 h 503243"/>
              <a:gd name="connsiteX9" fmla="*/ 383205 w 608536"/>
              <a:gd name="connsiteY9" fmla="*/ 424407 h 503243"/>
              <a:gd name="connsiteX10" fmla="*/ 432003 w 608536"/>
              <a:gd name="connsiteY10" fmla="*/ 424407 h 503243"/>
              <a:gd name="connsiteX11" fmla="*/ 432003 w 608536"/>
              <a:gd name="connsiteY11" fmla="*/ 377105 h 503243"/>
              <a:gd name="connsiteX12" fmla="*/ 177968 w 608536"/>
              <a:gd name="connsiteY12" fmla="*/ 374239 h 503243"/>
              <a:gd name="connsiteX13" fmla="*/ 177968 w 608536"/>
              <a:gd name="connsiteY13" fmla="*/ 421540 h 503243"/>
              <a:gd name="connsiteX14" fmla="*/ 226766 w 608536"/>
              <a:gd name="connsiteY14" fmla="*/ 421540 h 503243"/>
              <a:gd name="connsiteX15" fmla="*/ 226766 w 608536"/>
              <a:gd name="connsiteY15" fmla="*/ 374239 h 503243"/>
              <a:gd name="connsiteX16" fmla="*/ 106207 w 608536"/>
              <a:gd name="connsiteY16" fmla="*/ 374239 h 503243"/>
              <a:gd name="connsiteX17" fmla="*/ 106207 w 608536"/>
              <a:gd name="connsiteY17" fmla="*/ 421540 h 503243"/>
              <a:gd name="connsiteX18" fmla="*/ 155004 w 608536"/>
              <a:gd name="connsiteY18" fmla="*/ 421540 h 503243"/>
              <a:gd name="connsiteX19" fmla="*/ 155004 w 608536"/>
              <a:gd name="connsiteY19" fmla="*/ 374239 h 503243"/>
              <a:gd name="connsiteX20" fmla="*/ 38751 w 608536"/>
              <a:gd name="connsiteY20" fmla="*/ 374239 h 503243"/>
              <a:gd name="connsiteX21" fmla="*/ 38751 w 608536"/>
              <a:gd name="connsiteY21" fmla="*/ 421540 h 503243"/>
              <a:gd name="connsiteX22" fmla="*/ 86114 w 608536"/>
              <a:gd name="connsiteY22" fmla="*/ 421540 h 503243"/>
              <a:gd name="connsiteX23" fmla="*/ 86114 w 608536"/>
              <a:gd name="connsiteY23" fmla="*/ 374239 h 503243"/>
              <a:gd name="connsiteX24" fmla="*/ 525293 w 608536"/>
              <a:gd name="connsiteY24" fmla="*/ 308303 h 503243"/>
              <a:gd name="connsiteX25" fmla="*/ 525293 w 608536"/>
              <a:gd name="connsiteY25" fmla="*/ 354171 h 503243"/>
              <a:gd name="connsiteX26" fmla="*/ 572655 w 608536"/>
              <a:gd name="connsiteY26" fmla="*/ 354171 h 503243"/>
              <a:gd name="connsiteX27" fmla="*/ 572655 w 608536"/>
              <a:gd name="connsiteY27" fmla="*/ 308303 h 503243"/>
              <a:gd name="connsiteX28" fmla="*/ 453532 w 608536"/>
              <a:gd name="connsiteY28" fmla="*/ 308303 h 503243"/>
              <a:gd name="connsiteX29" fmla="*/ 453532 w 608536"/>
              <a:gd name="connsiteY29" fmla="*/ 354171 h 503243"/>
              <a:gd name="connsiteX30" fmla="*/ 500894 w 608536"/>
              <a:gd name="connsiteY30" fmla="*/ 354171 h 503243"/>
              <a:gd name="connsiteX31" fmla="*/ 500894 w 608536"/>
              <a:gd name="connsiteY31" fmla="*/ 308303 h 503243"/>
              <a:gd name="connsiteX32" fmla="*/ 384641 w 608536"/>
              <a:gd name="connsiteY32" fmla="*/ 308303 h 503243"/>
              <a:gd name="connsiteX33" fmla="*/ 384641 w 608536"/>
              <a:gd name="connsiteY33" fmla="*/ 354171 h 503243"/>
              <a:gd name="connsiteX34" fmla="*/ 433438 w 608536"/>
              <a:gd name="connsiteY34" fmla="*/ 354171 h 503243"/>
              <a:gd name="connsiteX35" fmla="*/ 433438 w 608536"/>
              <a:gd name="connsiteY35" fmla="*/ 308303 h 503243"/>
              <a:gd name="connsiteX36" fmla="*/ 179403 w 608536"/>
              <a:gd name="connsiteY36" fmla="*/ 308303 h 503243"/>
              <a:gd name="connsiteX37" fmla="*/ 179403 w 608536"/>
              <a:gd name="connsiteY37" fmla="*/ 354171 h 503243"/>
              <a:gd name="connsiteX38" fmla="*/ 228201 w 608536"/>
              <a:gd name="connsiteY38" fmla="*/ 354171 h 503243"/>
              <a:gd name="connsiteX39" fmla="*/ 228201 w 608536"/>
              <a:gd name="connsiteY39" fmla="*/ 308303 h 503243"/>
              <a:gd name="connsiteX40" fmla="*/ 107642 w 608536"/>
              <a:gd name="connsiteY40" fmla="*/ 308303 h 503243"/>
              <a:gd name="connsiteX41" fmla="*/ 107642 w 608536"/>
              <a:gd name="connsiteY41" fmla="*/ 354171 h 503243"/>
              <a:gd name="connsiteX42" fmla="*/ 156440 w 608536"/>
              <a:gd name="connsiteY42" fmla="*/ 354171 h 503243"/>
              <a:gd name="connsiteX43" fmla="*/ 156440 w 608536"/>
              <a:gd name="connsiteY43" fmla="*/ 308303 h 503243"/>
              <a:gd name="connsiteX44" fmla="*/ 40186 w 608536"/>
              <a:gd name="connsiteY44" fmla="*/ 308303 h 503243"/>
              <a:gd name="connsiteX45" fmla="*/ 40186 w 608536"/>
              <a:gd name="connsiteY45" fmla="*/ 354171 h 503243"/>
              <a:gd name="connsiteX46" fmla="*/ 87549 w 608536"/>
              <a:gd name="connsiteY46" fmla="*/ 354171 h 503243"/>
              <a:gd name="connsiteX47" fmla="*/ 87549 w 608536"/>
              <a:gd name="connsiteY47" fmla="*/ 308303 h 503243"/>
              <a:gd name="connsiteX48" fmla="*/ 330095 w 608536"/>
              <a:gd name="connsiteY48" fmla="*/ 212129 h 503243"/>
              <a:gd name="connsiteX49" fmla="*/ 330135 w 608536"/>
              <a:gd name="connsiteY49" fmla="*/ 212209 h 503243"/>
              <a:gd name="connsiteX50" fmla="*/ 329493 w 608536"/>
              <a:gd name="connsiteY50" fmla="*/ 212530 h 503243"/>
              <a:gd name="connsiteX51" fmla="*/ 307203 w 608536"/>
              <a:gd name="connsiteY51" fmla="*/ 210776 h 503243"/>
              <a:gd name="connsiteX52" fmla="*/ 307203 w 608536"/>
              <a:gd name="connsiteY52" fmla="*/ 216509 h 503243"/>
              <a:gd name="connsiteX53" fmla="*/ 311503 w 608536"/>
              <a:gd name="connsiteY53" fmla="*/ 216509 h 503243"/>
              <a:gd name="connsiteX54" fmla="*/ 311503 w 608536"/>
              <a:gd name="connsiteY54" fmla="*/ 210776 h 503243"/>
              <a:gd name="connsiteX55" fmla="*/ 310070 w 608536"/>
              <a:gd name="connsiteY55" fmla="*/ 210776 h 503243"/>
              <a:gd name="connsiteX56" fmla="*/ 307203 w 608536"/>
              <a:gd name="connsiteY56" fmla="*/ 210776 h 503243"/>
              <a:gd name="connsiteX57" fmla="*/ 288571 w 608536"/>
              <a:gd name="connsiteY57" fmla="*/ 205043 h 503243"/>
              <a:gd name="connsiteX58" fmla="*/ 285704 w 608536"/>
              <a:gd name="connsiteY58" fmla="*/ 209343 h 503243"/>
              <a:gd name="connsiteX59" fmla="*/ 287138 w 608536"/>
              <a:gd name="connsiteY59" fmla="*/ 210776 h 503243"/>
              <a:gd name="connsiteX60" fmla="*/ 290004 w 608536"/>
              <a:gd name="connsiteY60" fmla="*/ 206476 h 503243"/>
              <a:gd name="connsiteX61" fmla="*/ 288571 w 608536"/>
              <a:gd name="connsiteY61" fmla="*/ 205043 h 503243"/>
              <a:gd name="connsiteX62" fmla="*/ 344331 w 608536"/>
              <a:gd name="connsiteY62" fmla="*/ 197092 h 503243"/>
              <a:gd name="connsiteX63" fmla="*/ 345901 w 608536"/>
              <a:gd name="connsiteY63" fmla="*/ 197877 h 503243"/>
              <a:gd name="connsiteX64" fmla="*/ 344468 w 608536"/>
              <a:gd name="connsiteY64" fmla="*/ 199310 h 503243"/>
              <a:gd name="connsiteX65" fmla="*/ 343604 w 608536"/>
              <a:gd name="connsiteY65" fmla="*/ 198878 h 503243"/>
              <a:gd name="connsiteX66" fmla="*/ 271372 w 608536"/>
              <a:gd name="connsiteY66" fmla="*/ 193229 h 503243"/>
              <a:gd name="connsiteX67" fmla="*/ 271974 w 608536"/>
              <a:gd name="connsiteY67" fmla="*/ 194709 h 503243"/>
              <a:gd name="connsiteX68" fmla="*/ 271372 w 608536"/>
              <a:gd name="connsiteY68" fmla="*/ 195010 h 503243"/>
              <a:gd name="connsiteX69" fmla="*/ 347335 w 608536"/>
              <a:gd name="connsiteY69" fmla="*/ 170644 h 503243"/>
              <a:gd name="connsiteX70" fmla="*/ 347335 w 608536"/>
              <a:gd name="connsiteY70" fmla="*/ 173511 h 503243"/>
              <a:gd name="connsiteX71" fmla="*/ 347335 w 608536"/>
              <a:gd name="connsiteY71" fmla="*/ 174944 h 503243"/>
              <a:gd name="connsiteX72" fmla="*/ 351634 w 608536"/>
              <a:gd name="connsiteY72" fmla="*/ 174944 h 503243"/>
              <a:gd name="connsiteX73" fmla="*/ 351634 w 608536"/>
              <a:gd name="connsiteY73" fmla="*/ 170644 h 503243"/>
              <a:gd name="connsiteX74" fmla="*/ 267072 w 608536"/>
              <a:gd name="connsiteY74" fmla="*/ 170644 h 503243"/>
              <a:gd name="connsiteX75" fmla="*/ 267072 w 608536"/>
              <a:gd name="connsiteY75" fmla="*/ 174944 h 503243"/>
              <a:gd name="connsiteX76" fmla="*/ 271372 w 608536"/>
              <a:gd name="connsiteY76" fmla="*/ 174944 h 503243"/>
              <a:gd name="connsiteX77" fmla="*/ 271372 w 608536"/>
              <a:gd name="connsiteY77" fmla="*/ 173511 h 503243"/>
              <a:gd name="connsiteX78" fmla="*/ 271372 w 608536"/>
              <a:gd name="connsiteY78" fmla="*/ 170644 h 503243"/>
              <a:gd name="connsiteX79" fmla="*/ 347335 w 608536"/>
              <a:gd name="connsiteY79" fmla="*/ 153445 h 503243"/>
              <a:gd name="connsiteX80" fmla="*/ 348768 w 608536"/>
              <a:gd name="connsiteY80" fmla="*/ 156312 h 503243"/>
              <a:gd name="connsiteX81" fmla="*/ 348078 w 608536"/>
              <a:gd name="connsiteY81" fmla="*/ 156542 h 503243"/>
              <a:gd name="connsiteX82" fmla="*/ 346914 w 608536"/>
              <a:gd name="connsiteY82" fmla="*/ 153726 h 503243"/>
              <a:gd name="connsiteX83" fmla="*/ 274238 w 608536"/>
              <a:gd name="connsiteY83" fmla="*/ 149145 h 503243"/>
              <a:gd name="connsiteX84" fmla="*/ 274238 w 608536"/>
              <a:gd name="connsiteY84" fmla="*/ 150579 h 503243"/>
              <a:gd name="connsiteX85" fmla="*/ 277105 w 608536"/>
              <a:gd name="connsiteY85" fmla="*/ 153445 h 503243"/>
              <a:gd name="connsiteX86" fmla="*/ 278538 w 608536"/>
              <a:gd name="connsiteY86" fmla="*/ 152012 h 503243"/>
              <a:gd name="connsiteX87" fmla="*/ 307203 w 608536"/>
              <a:gd name="connsiteY87" fmla="*/ 139113 h 503243"/>
              <a:gd name="connsiteX88" fmla="*/ 307203 w 608536"/>
              <a:gd name="connsiteY88" fmla="*/ 170644 h 503243"/>
              <a:gd name="connsiteX89" fmla="*/ 307203 w 608536"/>
              <a:gd name="connsiteY89" fmla="*/ 172078 h 503243"/>
              <a:gd name="connsiteX90" fmla="*/ 307203 w 608536"/>
              <a:gd name="connsiteY90" fmla="*/ 174944 h 503243"/>
              <a:gd name="connsiteX91" fmla="*/ 288571 w 608536"/>
              <a:gd name="connsiteY91" fmla="*/ 195010 h 503243"/>
              <a:gd name="connsiteX92" fmla="*/ 290004 w 608536"/>
              <a:gd name="connsiteY92" fmla="*/ 196443 h 503243"/>
              <a:gd name="connsiteX93" fmla="*/ 307203 w 608536"/>
              <a:gd name="connsiteY93" fmla="*/ 174944 h 503243"/>
              <a:gd name="connsiteX94" fmla="*/ 333002 w 608536"/>
              <a:gd name="connsiteY94" fmla="*/ 174944 h 503243"/>
              <a:gd name="connsiteX95" fmla="*/ 333002 w 608536"/>
              <a:gd name="connsiteY95" fmla="*/ 170644 h 503243"/>
              <a:gd name="connsiteX96" fmla="*/ 311503 w 608536"/>
              <a:gd name="connsiteY96" fmla="*/ 170644 h 503243"/>
              <a:gd name="connsiteX97" fmla="*/ 311503 w 608536"/>
              <a:gd name="connsiteY97" fmla="*/ 139113 h 503243"/>
              <a:gd name="connsiteX98" fmla="*/ 331569 w 608536"/>
              <a:gd name="connsiteY98" fmla="*/ 137679 h 503243"/>
              <a:gd name="connsiteX99" fmla="*/ 328702 w 608536"/>
              <a:gd name="connsiteY99" fmla="*/ 141979 h 503243"/>
              <a:gd name="connsiteX100" fmla="*/ 331569 w 608536"/>
              <a:gd name="connsiteY100" fmla="*/ 141979 h 503243"/>
              <a:gd name="connsiteX101" fmla="*/ 333002 w 608536"/>
              <a:gd name="connsiteY101" fmla="*/ 139113 h 503243"/>
              <a:gd name="connsiteX102" fmla="*/ 288571 w 608536"/>
              <a:gd name="connsiteY102" fmla="*/ 136246 h 503243"/>
              <a:gd name="connsiteX103" fmla="*/ 291437 w 608536"/>
              <a:gd name="connsiteY103" fmla="*/ 140546 h 503243"/>
              <a:gd name="connsiteX104" fmla="*/ 292871 w 608536"/>
              <a:gd name="connsiteY104" fmla="*/ 139113 h 503243"/>
              <a:gd name="connsiteX105" fmla="*/ 291437 w 608536"/>
              <a:gd name="connsiteY105" fmla="*/ 136246 h 503243"/>
              <a:gd name="connsiteX106" fmla="*/ 307203 w 608536"/>
              <a:gd name="connsiteY106" fmla="*/ 130513 h 503243"/>
              <a:gd name="connsiteX107" fmla="*/ 307203 w 608536"/>
              <a:gd name="connsiteY107" fmla="*/ 136246 h 503243"/>
              <a:gd name="connsiteX108" fmla="*/ 310070 w 608536"/>
              <a:gd name="connsiteY108" fmla="*/ 136246 h 503243"/>
              <a:gd name="connsiteX109" fmla="*/ 311503 w 608536"/>
              <a:gd name="connsiteY109" fmla="*/ 136246 h 503243"/>
              <a:gd name="connsiteX110" fmla="*/ 311503 w 608536"/>
              <a:gd name="connsiteY110" fmla="*/ 130513 h 503243"/>
              <a:gd name="connsiteX111" fmla="*/ 308637 w 608536"/>
              <a:gd name="connsiteY111" fmla="*/ 126213 h 503243"/>
              <a:gd name="connsiteX112" fmla="*/ 341243 w 608536"/>
              <a:gd name="connsiteY112" fmla="*/ 140008 h 503243"/>
              <a:gd name="connsiteX113" fmla="*/ 346914 w 608536"/>
              <a:gd name="connsiteY113" fmla="*/ 153726 h 503243"/>
              <a:gd name="connsiteX114" fmla="*/ 343035 w 608536"/>
              <a:gd name="connsiteY114" fmla="*/ 156312 h 503243"/>
              <a:gd name="connsiteX115" fmla="*/ 344468 w 608536"/>
              <a:gd name="connsiteY115" fmla="*/ 157745 h 503243"/>
              <a:gd name="connsiteX116" fmla="*/ 348078 w 608536"/>
              <a:gd name="connsiteY116" fmla="*/ 156542 h 503243"/>
              <a:gd name="connsiteX117" fmla="*/ 354501 w 608536"/>
              <a:gd name="connsiteY117" fmla="*/ 172078 h 503243"/>
              <a:gd name="connsiteX118" fmla="*/ 344331 w 608536"/>
              <a:gd name="connsiteY118" fmla="*/ 197092 h 503243"/>
              <a:gd name="connsiteX119" fmla="*/ 340168 w 608536"/>
              <a:gd name="connsiteY119" fmla="*/ 195010 h 503243"/>
              <a:gd name="connsiteX120" fmla="*/ 338735 w 608536"/>
              <a:gd name="connsiteY120" fmla="*/ 196443 h 503243"/>
              <a:gd name="connsiteX121" fmla="*/ 343604 w 608536"/>
              <a:gd name="connsiteY121" fmla="*/ 198878 h 503243"/>
              <a:gd name="connsiteX122" fmla="*/ 341243 w 608536"/>
              <a:gd name="connsiteY122" fmla="*/ 204685 h 503243"/>
              <a:gd name="connsiteX123" fmla="*/ 330095 w 608536"/>
              <a:gd name="connsiteY123" fmla="*/ 212129 h 503243"/>
              <a:gd name="connsiteX124" fmla="*/ 327269 w 608536"/>
              <a:gd name="connsiteY124" fmla="*/ 206476 h 503243"/>
              <a:gd name="connsiteX125" fmla="*/ 324402 w 608536"/>
              <a:gd name="connsiteY125" fmla="*/ 207909 h 503243"/>
              <a:gd name="connsiteX126" fmla="*/ 327269 w 608536"/>
              <a:gd name="connsiteY126" fmla="*/ 213642 h 503243"/>
              <a:gd name="connsiteX127" fmla="*/ 329493 w 608536"/>
              <a:gd name="connsiteY127" fmla="*/ 212530 h 503243"/>
              <a:gd name="connsiteX128" fmla="*/ 326687 w 608536"/>
              <a:gd name="connsiteY128" fmla="*/ 214404 h 503243"/>
              <a:gd name="connsiteX129" fmla="*/ 308637 w 608536"/>
              <a:gd name="connsiteY129" fmla="*/ 217942 h 503243"/>
              <a:gd name="connsiteX130" fmla="*/ 276030 w 608536"/>
              <a:gd name="connsiteY130" fmla="*/ 204685 h 503243"/>
              <a:gd name="connsiteX131" fmla="*/ 271974 w 608536"/>
              <a:gd name="connsiteY131" fmla="*/ 194709 h 503243"/>
              <a:gd name="connsiteX132" fmla="*/ 277105 w 608536"/>
              <a:gd name="connsiteY132" fmla="*/ 192143 h 503243"/>
              <a:gd name="connsiteX133" fmla="*/ 275671 w 608536"/>
              <a:gd name="connsiteY133" fmla="*/ 190710 h 503243"/>
              <a:gd name="connsiteX134" fmla="*/ 271372 w 608536"/>
              <a:gd name="connsiteY134" fmla="*/ 192143 h 503243"/>
              <a:gd name="connsiteX135" fmla="*/ 271372 w 608536"/>
              <a:gd name="connsiteY135" fmla="*/ 193229 h 503243"/>
              <a:gd name="connsiteX136" fmla="*/ 262772 w 608536"/>
              <a:gd name="connsiteY136" fmla="*/ 172078 h 503243"/>
              <a:gd name="connsiteX137" fmla="*/ 308637 w 608536"/>
              <a:gd name="connsiteY137" fmla="*/ 126213 h 503243"/>
              <a:gd name="connsiteX138" fmla="*/ 308574 w 608536"/>
              <a:gd name="connsiteY138" fmla="*/ 117663 h 503243"/>
              <a:gd name="connsiteX139" fmla="*/ 252600 w 608536"/>
              <a:gd name="connsiteY139" fmla="*/ 172132 h 503243"/>
              <a:gd name="connsiteX140" fmla="*/ 308574 w 608536"/>
              <a:gd name="connsiteY140" fmla="*/ 228033 h 503243"/>
              <a:gd name="connsiteX141" fmla="*/ 363112 w 608536"/>
              <a:gd name="connsiteY141" fmla="*/ 172132 h 503243"/>
              <a:gd name="connsiteX142" fmla="*/ 308574 w 608536"/>
              <a:gd name="connsiteY142" fmla="*/ 117663 h 503243"/>
              <a:gd name="connsiteX143" fmla="*/ 307138 w 608536"/>
              <a:gd name="connsiteY143" fmla="*/ 51727 h 503243"/>
              <a:gd name="connsiteX144" fmla="*/ 417651 w 608536"/>
              <a:gd name="connsiteY144" fmla="*/ 156364 h 503243"/>
              <a:gd name="connsiteX145" fmla="*/ 417651 w 608536"/>
              <a:gd name="connsiteY145" fmla="*/ 245234 h 503243"/>
              <a:gd name="connsiteX146" fmla="*/ 608536 w 608536"/>
              <a:gd name="connsiteY146" fmla="*/ 246667 h 503243"/>
              <a:gd name="connsiteX147" fmla="*/ 608536 w 608536"/>
              <a:gd name="connsiteY147" fmla="*/ 503243 h 503243"/>
              <a:gd name="connsiteX148" fmla="*/ 343019 w 608536"/>
              <a:gd name="connsiteY148" fmla="*/ 503243 h 503243"/>
              <a:gd name="connsiteX149" fmla="*/ 343019 w 608536"/>
              <a:gd name="connsiteY149" fmla="*/ 392873 h 503243"/>
              <a:gd name="connsiteX150" fmla="*/ 271258 w 608536"/>
              <a:gd name="connsiteY150" fmla="*/ 392873 h 503243"/>
              <a:gd name="connsiteX151" fmla="*/ 271258 w 608536"/>
              <a:gd name="connsiteY151" fmla="*/ 503243 h 503243"/>
              <a:gd name="connsiteX152" fmla="*/ 0 w 608536"/>
              <a:gd name="connsiteY152" fmla="*/ 503243 h 503243"/>
              <a:gd name="connsiteX153" fmla="*/ 0 w 608536"/>
              <a:gd name="connsiteY153" fmla="*/ 245234 h 503243"/>
              <a:gd name="connsiteX154" fmla="*/ 198061 w 608536"/>
              <a:gd name="connsiteY154" fmla="*/ 245234 h 503243"/>
              <a:gd name="connsiteX155" fmla="*/ 198061 w 608536"/>
              <a:gd name="connsiteY155" fmla="*/ 156364 h 503243"/>
              <a:gd name="connsiteX156" fmla="*/ 310012 w 608536"/>
              <a:gd name="connsiteY156" fmla="*/ 0 h 503243"/>
              <a:gd name="connsiteX157" fmla="*/ 454965 w 608536"/>
              <a:gd name="connsiteY157" fmla="*/ 144817 h 503243"/>
              <a:gd name="connsiteX158" fmla="*/ 436308 w 608536"/>
              <a:gd name="connsiteY158" fmla="*/ 163456 h 503243"/>
              <a:gd name="connsiteX159" fmla="*/ 308577 w 608536"/>
              <a:gd name="connsiteY159" fmla="*/ 37280 h 503243"/>
              <a:gd name="connsiteX160" fmla="*/ 177975 w 608536"/>
              <a:gd name="connsiteY160" fmla="*/ 163456 h 503243"/>
              <a:gd name="connsiteX161" fmla="*/ 159318 w 608536"/>
              <a:gd name="connsiteY161" fmla="*/ 143383 h 50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8536" h="503243">
                <a:moveTo>
                  <a:pt x="523858" y="377105"/>
                </a:moveTo>
                <a:lnTo>
                  <a:pt x="523858" y="424407"/>
                </a:lnTo>
                <a:lnTo>
                  <a:pt x="571220" y="424407"/>
                </a:lnTo>
                <a:lnTo>
                  <a:pt x="571220" y="377105"/>
                </a:lnTo>
                <a:close/>
                <a:moveTo>
                  <a:pt x="452096" y="377105"/>
                </a:moveTo>
                <a:lnTo>
                  <a:pt x="452096" y="424407"/>
                </a:lnTo>
                <a:lnTo>
                  <a:pt x="499459" y="424407"/>
                </a:lnTo>
                <a:lnTo>
                  <a:pt x="499459" y="377105"/>
                </a:lnTo>
                <a:close/>
                <a:moveTo>
                  <a:pt x="383205" y="377105"/>
                </a:moveTo>
                <a:lnTo>
                  <a:pt x="383205" y="424407"/>
                </a:lnTo>
                <a:lnTo>
                  <a:pt x="432003" y="424407"/>
                </a:lnTo>
                <a:lnTo>
                  <a:pt x="432003" y="377105"/>
                </a:lnTo>
                <a:close/>
                <a:moveTo>
                  <a:pt x="177968" y="374239"/>
                </a:moveTo>
                <a:lnTo>
                  <a:pt x="177968" y="421540"/>
                </a:lnTo>
                <a:lnTo>
                  <a:pt x="226766" y="421540"/>
                </a:lnTo>
                <a:lnTo>
                  <a:pt x="226766" y="374239"/>
                </a:lnTo>
                <a:close/>
                <a:moveTo>
                  <a:pt x="106207" y="374239"/>
                </a:moveTo>
                <a:lnTo>
                  <a:pt x="106207" y="421540"/>
                </a:lnTo>
                <a:lnTo>
                  <a:pt x="155004" y="421540"/>
                </a:lnTo>
                <a:lnTo>
                  <a:pt x="155004" y="374239"/>
                </a:lnTo>
                <a:close/>
                <a:moveTo>
                  <a:pt x="38751" y="374239"/>
                </a:moveTo>
                <a:lnTo>
                  <a:pt x="38751" y="421540"/>
                </a:lnTo>
                <a:lnTo>
                  <a:pt x="86114" y="421540"/>
                </a:lnTo>
                <a:lnTo>
                  <a:pt x="86114" y="374239"/>
                </a:lnTo>
                <a:close/>
                <a:moveTo>
                  <a:pt x="525293" y="308303"/>
                </a:moveTo>
                <a:lnTo>
                  <a:pt x="525293" y="354171"/>
                </a:lnTo>
                <a:lnTo>
                  <a:pt x="572655" y="354171"/>
                </a:lnTo>
                <a:lnTo>
                  <a:pt x="572655" y="308303"/>
                </a:lnTo>
                <a:close/>
                <a:moveTo>
                  <a:pt x="453532" y="308303"/>
                </a:moveTo>
                <a:lnTo>
                  <a:pt x="453532" y="354171"/>
                </a:lnTo>
                <a:lnTo>
                  <a:pt x="500894" y="354171"/>
                </a:lnTo>
                <a:lnTo>
                  <a:pt x="500894" y="308303"/>
                </a:lnTo>
                <a:close/>
                <a:moveTo>
                  <a:pt x="384641" y="308303"/>
                </a:moveTo>
                <a:lnTo>
                  <a:pt x="384641" y="354171"/>
                </a:lnTo>
                <a:lnTo>
                  <a:pt x="433438" y="354171"/>
                </a:lnTo>
                <a:lnTo>
                  <a:pt x="433438" y="308303"/>
                </a:lnTo>
                <a:close/>
                <a:moveTo>
                  <a:pt x="179403" y="308303"/>
                </a:moveTo>
                <a:lnTo>
                  <a:pt x="179403" y="354171"/>
                </a:lnTo>
                <a:lnTo>
                  <a:pt x="228201" y="354171"/>
                </a:lnTo>
                <a:lnTo>
                  <a:pt x="228201" y="308303"/>
                </a:lnTo>
                <a:close/>
                <a:moveTo>
                  <a:pt x="107642" y="308303"/>
                </a:moveTo>
                <a:lnTo>
                  <a:pt x="107642" y="354171"/>
                </a:lnTo>
                <a:lnTo>
                  <a:pt x="156440" y="354171"/>
                </a:lnTo>
                <a:lnTo>
                  <a:pt x="156440" y="308303"/>
                </a:lnTo>
                <a:close/>
                <a:moveTo>
                  <a:pt x="40186" y="308303"/>
                </a:moveTo>
                <a:lnTo>
                  <a:pt x="40186" y="354171"/>
                </a:lnTo>
                <a:lnTo>
                  <a:pt x="87549" y="354171"/>
                </a:lnTo>
                <a:lnTo>
                  <a:pt x="87549" y="308303"/>
                </a:lnTo>
                <a:close/>
                <a:moveTo>
                  <a:pt x="330095" y="212129"/>
                </a:moveTo>
                <a:lnTo>
                  <a:pt x="330135" y="212209"/>
                </a:lnTo>
                <a:lnTo>
                  <a:pt x="329493" y="212530"/>
                </a:lnTo>
                <a:close/>
                <a:moveTo>
                  <a:pt x="307203" y="210776"/>
                </a:moveTo>
                <a:lnTo>
                  <a:pt x="307203" y="216509"/>
                </a:lnTo>
                <a:lnTo>
                  <a:pt x="311503" y="216509"/>
                </a:lnTo>
                <a:lnTo>
                  <a:pt x="311503" y="210776"/>
                </a:lnTo>
                <a:cubicBezTo>
                  <a:pt x="311503" y="210776"/>
                  <a:pt x="310070" y="210776"/>
                  <a:pt x="310070" y="210776"/>
                </a:cubicBezTo>
                <a:cubicBezTo>
                  <a:pt x="308637" y="210776"/>
                  <a:pt x="307203" y="210776"/>
                  <a:pt x="307203" y="210776"/>
                </a:cubicBezTo>
                <a:close/>
                <a:moveTo>
                  <a:pt x="288571" y="205043"/>
                </a:moveTo>
                <a:lnTo>
                  <a:pt x="285704" y="209343"/>
                </a:lnTo>
                <a:lnTo>
                  <a:pt x="287138" y="210776"/>
                </a:lnTo>
                <a:lnTo>
                  <a:pt x="290004" y="206476"/>
                </a:lnTo>
                <a:cubicBezTo>
                  <a:pt x="290004" y="205043"/>
                  <a:pt x="288571" y="205043"/>
                  <a:pt x="288571" y="205043"/>
                </a:cubicBezTo>
                <a:close/>
                <a:moveTo>
                  <a:pt x="344331" y="197092"/>
                </a:moveTo>
                <a:lnTo>
                  <a:pt x="345901" y="197877"/>
                </a:lnTo>
                <a:lnTo>
                  <a:pt x="344468" y="199310"/>
                </a:lnTo>
                <a:lnTo>
                  <a:pt x="343604" y="198878"/>
                </a:lnTo>
                <a:close/>
                <a:moveTo>
                  <a:pt x="271372" y="193229"/>
                </a:moveTo>
                <a:lnTo>
                  <a:pt x="271974" y="194709"/>
                </a:lnTo>
                <a:lnTo>
                  <a:pt x="271372" y="195010"/>
                </a:lnTo>
                <a:close/>
                <a:moveTo>
                  <a:pt x="347335" y="170644"/>
                </a:moveTo>
                <a:cubicBezTo>
                  <a:pt x="347335" y="172078"/>
                  <a:pt x="347335" y="172078"/>
                  <a:pt x="347335" y="173511"/>
                </a:cubicBezTo>
                <a:cubicBezTo>
                  <a:pt x="347335" y="173511"/>
                  <a:pt x="347335" y="174944"/>
                  <a:pt x="347335" y="174944"/>
                </a:cubicBezTo>
                <a:lnTo>
                  <a:pt x="351634" y="174944"/>
                </a:lnTo>
                <a:lnTo>
                  <a:pt x="351634" y="170644"/>
                </a:lnTo>
                <a:close/>
                <a:moveTo>
                  <a:pt x="267072" y="170644"/>
                </a:moveTo>
                <a:lnTo>
                  <a:pt x="267072" y="174944"/>
                </a:lnTo>
                <a:lnTo>
                  <a:pt x="271372" y="174944"/>
                </a:lnTo>
                <a:cubicBezTo>
                  <a:pt x="271372" y="174944"/>
                  <a:pt x="271372" y="173511"/>
                  <a:pt x="271372" y="173511"/>
                </a:cubicBezTo>
                <a:cubicBezTo>
                  <a:pt x="271372" y="172078"/>
                  <a:pt x="271372" y="172078"/>
                  <a:pt x="271372" y="170644"/>
                </a:cubicBezTo>
                <a:close/>
                <a:moveTo>
                  <a:pt x="347335" y="153445"/>
                </a:moveTo>
                <a:lnTo>
                  <a:pt x="348768" y="156312"/>
                </a:lnTo>
                <a:lnTo>
                  <a:pt x="348078" y="156542"/>
                </a:lnTo>
                <a:lnTo>
                  <a:pt x="346914" y="153726"/>
                </a:lnTo>
                <a:close/>
                <a:moveTo>
                  <a:pt x="274238" y="149145"/>
                </a:moveTo>
                <a:lnTo>
                  <a:pt x="274238" y="150579"/>
                </a:lnTo>
                <a:lnTo>
                  <a:pt x="277105" y="153445"/>
                </a:lnTo>
                <a:cubicBezTo>
                  <a:pt x="277105" y="153445"/>
                  <a:pt x="278538" y="152012"/>
                  <a:pt x="278538" y="152012"/>
                </a:cubicBezTo>
                <a:close/>
                <a:moveTo>
                  <a:pt x="307203" y="139113"/>
                </a:moveTo>
                <a:lnTo>
                  <a:pt x="307203" y="170644"/>
                </a:lnTo>
                <a:lnTo>
                  <a:pt x="307203" y="172078"/>
                </a:lnTo>
                <a:lnTo>
                  <a:pt x="307203" y="174944"/>
                </a:lnTo>
                <a:lnTo>
                  <a:pt x="288571" y="195010"/>
                </a:lnTo>
                <a:lnTo>
                  <a:pt x="290004" y="196443"/>
                </a:lnTo>
                <a:lnTo>
                  <a:pt x="307203" y="174944"/>
                </a:lnTo>
                <a:lnTo>
                  <a:pt x="333002" y="174944"/>
                </a:lnTo>
                <a:lnTo>
                  <a:pt x="333002" y="170644"/>
                </a:lnTo>
                <a:lnTo>
                  <a:pt x="311503" y="170644"/>
                </a:lnTo>
                <a:lnTo>
                  <a:pt x="311503" y="139113"/>
                </a:lnTo>
                <a:close/>
                <a:moveTo>
                  <a:pt x="331569" y="137679"/>
                </a:moveTo>
                <a:lnTo>
                  <a:pt x="328702" y="141979"/>
                </a:lnTo>
                <a:cubicBezTo>
                  <a:pt x="330135" y="141979"/>
                  <a:pt x="330135" y="141979"/>
                  <a:pt x="331569" y="141979"/>
                </a:cubicBezTo>
                <a:lnTo>
                  <a:pt x="333002" y="139113"/>
                </a:lnTo>
                <a:close/>
                <a:moveTo>
                  <a:pt x="288571" y="136246"/>
                </a:moveTo>
                <a:lnTo>
                  <a:pt x="291437" y="140546"/>
                </a:lnTo>
                <a:cubicBezTo>
                  <a:pt x="291437" y="140546"/>
                  <a:pt x="292871" y="139113"/>
                  <a:pt x="292871" y="139113"/>
                </a:cubicBezTo>
                <a:lnTo>
                  <a:pt x="291437" y="136246"/>
                </a:lnTo>
                <a:close/>
                <a:moveTo>
                  <a:pt x="307203" y="130513"/>
                </a:moveTo>
                <a:lnTo>
                  <a:pt x="307203" y="136246"/>
                </a:lnTo>
                <a:cubicBezTo>
                  <a:pt x="307203" y="136246"/>
                  <a:pt x="308637" y="136246"/>
                  <a:pt x="310070" y="136246"/>
                </a:cubicBezTo>
                <a:cubicBezTo>
                  <a:pt x="310070" y="136246"/>
                  <a:pt x="311503" y="136246"/>
                  <a:pt x="311503" y="136246"/>
                </a:cubicBezTo>
                <a:lnTo>
                  <a:pt x="311503" y="130513"/>
                </a:lnTo>
                <a:close/>
                <a:moveTo>
                  <a:pt x="308637" y="126213"/>
                </a:moveTo>
                <a:cubicBezTo>
                  <a:pt x="321536" y="126213"/>
                  <a:pt x="333002" y="131588"/>
                  <a:pt x="341243" y="140008"/>
                </a:cubicBezTo>
                <a:lnTo>
                  <a:pt x="346914" y="153726"/>
                </a:lnTo>
                <a:lnTo>
                  <a:pt x="343035" y="156312"/>
                </a:lnTo>
                <a:cubicBezTo>
                  <a:pt x="343035" y="156312"/>
                  <a:pt x="343035" y="157745"/>
                  <a:pt x="344468" y="157745"/>
                </a:cubicBezTo>
                <a:lnTo>
                  <a:pt x="348078" y="156542"/>
                </a:lnTo>
                <a:lnTo>
                  <a:pt x="354501" y="172078"/>
                </a:lnTo>
                <a:lnTo>
                  <a:pt x="344331" y="197092"/>
                </a:lnTo>
                <a:lnTo>
                  <a:pt x="340168" y="195010"/>
                </a:lnTo>
                <a:cubicBezTo>
                  <a:pt x="340168" y="195010"/>
                  <a:pt x="340168" y="196443"/>
                  <a:pt x="338735" y="196443"/>
                </a:cubicBezTo>
                <a:lnTo>
                  <a:pt x="343604" y="198878"/>
                </a:lnTo>
                <a:lnTo>
                  <a:pt x="341243" y="204685"/>
                </a:lnTo>
                <a:lnTo>
                  <a:pt x="330095" y="212129"/>
                </a:lnTo>
                <a:lnTo>
                  <a:pt x="327269" y="206476"/>
                </a:lnTo>
                <a:cubicBezTo>
                  <a:pt x="325836" y="206476"/>
                  <a:pt x="325836" y="207909"/>
                  <a:pt x="324402" y="207909"/>
                </a:cubicBezTo>
                <a:lnTo>
                  <a:pt x="327269" y="213642"/>
                </a:lnTo>
                <a:lnTo>
                  <a:pt x="329493" y="212530"/>
                </a:lnTo>
                <a:lnTo>
                  <a:pt x="326687" y="214404"/>
                </a:lnTo>
                <a:cubicBezTo>
                  <a:pt x="321178" y="216688"/>
                  <a:pt x="315086" y="217942"/>
                  <a:pt x="308637" y="217942"/>
                </a:cubicBezTo>
                <a:cubicBezTo>
                  <a:pt x="295738" y="217942"/>
                  <a:pt x="284271" y="212926"/>
                  <a:pt x="276030" y="204685"/>
                </a:cubicBezTo>
                <a:lnTo>
                  <a:pt x="271974" y="194709"/>
                </a:lnTo>
                <a:lnTo>
                  <a:pt x="277105" y="192143"/>
                </a:lnTo>
                <a:cubicBezTo>
                  <a:pt x="277105" y="192143"/>
                  <a:pt x="275671" y="190710"/>
                  <a:pt x="275671" y="190710"/>
                </a:cubicBezTo>
                <a:lnTo>
                  <a:pt x="271372" y="192143"/>
                </a:lnTo>
                <a:lnTo>
                  <a:pt x="271372" y="193229"/>
                </a:lnTo>
                <a:lnTo>
                  <a:pt x="262772" y="172078"/>
                </a:lnTo>
                <a:cubicBezTo>
                  <a:pt x="262772" y="147712"/>
                  <a:pt x="282838" y="126213"/>
                  <a:pt x="308637" y="126213"/>
                </a:cubicBezTo>
                <a:close/>
                <a:moveTo>
                  <a:pt x="308574" y="117663"/>
                </a:moveTo>
                <a:cubicBezTo>
                  <a:pt x="278434" y="117663"/>
                  <a:pt x="252600" y="142030"/>
                  <a:pt x="252600" y="172132"/>
                </a:cubicBezTo>
                <a:cubicBezTo>
                  <a:pt x="252600" y="203666"/>
                  <a:pt x="278434" y="228033"/>
                  <a:pt x="308574" y="228033"/>
                </a:cubicBezTo>
                <a:cubicBezTo>
                  <a:pt x="338713" y="228033"/>
                  <a:pt x="363112" y="203666"/>
                  <a:pt x="363112" y="172132"/>
                </a:cubicBezTo>
                <a:cubicBezTo>
                  <a:pt x="363112" y="142030"/>
                  <a:pt x="338713" y="117663"/>
                  <a:pt x="308574" y="117663"/>
                </a:cubicBezTo>
                <a:close/>
                <a:moveTo>
                  <a:pt x="307138" y="51727"/>
                </a:moveTo>
                <a:lnTo>
                  <a:pt x="417651" y="156364"/>
                </a:lnTo>
                <a:lnTo>
                  <a:pt x="417651" y="245234"/>
                </a:lnTo>
                <a:lnTo>
                  <a:pt x="608536" y="246667"/>
                </a:lnTo>
                <a:lnTo>
                  <a:pt x="608536" y="503243"/>
                </a:lnTo>
                <a:lnTo>
                  <a:pt x="343019" y="503243"/>
                </a:lnTo>
                <a:lnTo>
                  <a:pt x="343019" y="392873"/>
                </a:lnTo>
                <a:lnTo>
                  <a:pt x="271258" y="392873"/>
                </a:lnTo>
                <a:lnTo>
                  <a:pt x="271258" y="503243"/>
                </a:lnTo>
                <a:lnTo>
                  <a:pt x="0" y="503243"/>
                </a:lnTo>
                <a:lnTo>
                  <a:pt x="0" y="245234"/>
                </a:lnTo>
                <a:lnTo>
                  <a:pt x="198061" y="245234"/>
                </a:lnTo>
                <a:lnTo>
                  <a:pt x="198061" y="156364"/>
                </a:lnTo>
                <a:close/>
                <a:moveTo>
                  <a:pt x="310012" y="0"/>
                </a:moveTo>
                <a:lnTo>
                  <a:pt x="454965" y="144817"/>
                </a:lnTo>
                <a:lnTo>
                  <a:pt x="436308" y="163456"/>
                </a:lnTo>
                <a:lnTo>
                  <a:pt x="308577" y="37280"/>
                </a:lnTo>
                <a:lnTo>
                  <a:pt x="177975" y="163456"/>
                </a:lnTo>
                <a:lnTo>
                  <a:pt x="159318" y="143383"/>
                </a:lnTo>
                <a:close/>
              </a:path>
            </a:pathLst>
          </a:custGeom>
          <a:solidFill>
            <a:srgbClr val="01E0DA"/>
          </a:solidFill>
          <a:ln>
            <a:noFill/>
          </a:ln>
        </p:spPr>
      </p:sp>
      <p:sp>
        <p:nvSpPr>
          <p:cNvPr id="41" name="wifi-cloud_72981">
            <a:extLst>
              <a:ext uri="{FF2B5EF4-FFF2-40B4-BE49-F238E27FC236}">
                <a16:creationId xmlns:a16="http://schemas.microsoft.com/office/drawing/2014/main" id="{2E35DF99-7A6F-054E-8FCF-21263DAC022D}"/>
              </a:ext>
            </a:extLst>
          </p:cNvPr>
          <p:cNvSpPr>
            <a:spLocks noChangeAspect="1"/>
          </p:cNvSpPr>
          <p:nvPr/>
        </p:nvSpPr>
        <p:spPr bwMode="auto">
          <a:xfrm>
            <a:off x="9660431" y="3923018"/>
            <a:ext cx="608128" cy="609685"/>
          </a:xfrm>
          <a:custGeom>
            <a:avLst/>
            <a:gdLst>
              <a:gd name="connsiteX0" fmla="*/ 283655 w 606580"/>
              <a:gd name="connsiteY0" fmla="*/ 180789 h 608133"/>
              <a:gd name="connsiteX1" fmla="*/ 463969 w 606580"/>
              <a:gd name="connsiteY1" fmla="*/ 329895 h 608133"/>
              <a:gd name="connsiteX2" fmla="*/ 467288 w 606580"/>
              <a:gd name="connsiteY2" fmla="*/ 329803 h 608133"/>
              <a:gd name="connsiteX3" fmla="*/ 606580 w 606580"/>
              <a:gd name="connsiteY3" fmla="*/ 468968 h 608133"/>
              <a:gd name="connsiteX4" fmla="*/ 467288 w 606580"/>
              <a:gd name="connsiteY4" fmla="*/ 608133 h 608133"/>
              <a:gd name="connsiteX5" fmla="*/ 92278 w 606580"/>
              <a:gd name="connsiteY5" fmla="*/ 608133 h 608133"/>
              <a:gd name="connsiteX6" fmla="*/ 0 w 606580"/>
              <a:gd name="connsiteY6" fmla="*/ 508177 h 608133"/>
              <a:gd name="connsiteX7" fmla="*/ 100113 w 606580"/>
              <a:gd name="connsiteY7" fmla="*/ 408221 h 608133"/>
              <a:gd name="connsiteX8" fmla="*/ 105829 w 606580"/>
              <a:gd name="connsiteY8" fmla="*/ 408774 h 608133"/>
              <a:gd name="connsiteX9" fmla="*/ 100113 w 606580"/>
              <a:gd name="connsiteY9" fmla="*/ 364042 h 608133"/>
              <a:gd name="connsiteX10" fmla="*/ 283655 w 606580"/>
              <a:gd name="connsiteY10" fmla="*/ 180789 h 608133"/>
              <a:gd name="connsiteX11" fmla="*/ 399230 w 606580"/>
              <a:gd name="connsiteY11" fmla="*/ 97945 h 608133"/>
              <a:gd name="connsiteX12" fmla="*/ 506377 w 606580"/>
              <a:gd name="connsiteY12" fmla="*/ 204910 h 608133"/>
              <a:gd name="connsiteX13" fmla="*/ 476133 w 606580"/>
              <a:gd name="connsiteY13" fmla="*/ 235195 h 608133"/>
              <a:gd name="connsiteX14" fmla="*/ 445888 w 606580"/>
              <a:gd name="connsiteY14" fmla="*/ 204910 h 608133"/>
              <a:gd name="connsiteX15" fmla="*/ 399230 w 606580"/>
              <a:gd name="connsiteY15" fmla="*/ 158424 h 608133"/>
              <a:gd name="connsiteX16" fmla="*/ 368986 w 606580"/>
              <a:gd name="connsiteY16" fmla="*/ 128230 h 608133"/>
              <a:gd name="connsiteX17" fmla="*/ 399230 w 606580"/>
              <a:gd name="connsiteY17" fmla="*/ 97945 h 608133"/>
              <a:gd name="connsiteX18" fmla="*/ 403459 w 606580"/>
              <a:gd name="connsiteY18" fmla="*/ 0 h 608133"/>
              <a:gd name="connsiteX19" fmla="*/ 403552 w 606580"/>
              <a:gd name="connsiteY19" fmla="*/ 0 h 608133"/>
              <a:gd name="connsiteX20" fmla="*/ 604533 w 606580"/>
              <a:gd name="connsiteY20" fmla="*/ 200633 h 608133"/>
              <a:gd name="connsiteX21" fmla="*/ 574294 w 606580"/>
              <a:gd name="connsiteY21" fmla="*/ 230820 h 608133"/>
              <a:gd name="connsiteX22" fmla="*/ 574201 w 606580"/>
              <a:gd name="connsiteY22" fmla="*/ 230820 h 608133"/>
              <a:gd name="connsiteX23" fmla="*/ 543962 w 606580"/>
              <a:gd name="connsiteY23" fmla="*/ 200633 h 608133"/>
              <a:gd name="connsiteX24" fmla="*/ 403552 w 606580"/>
              <a:gd name="connsiteY24" fmla="*/ 60466 h 608133"/>
              <a:gd name="connsiteX25" fmla="*/ 403459 w 606580"/>
              <a:gd name="connsiteY25" fmla="*/ 60466 h 608133"/>
              <a:gd name="connsiteX26" fmla="*/ 373220 w 606580"/>
              <a:gd name="connsiteY26" fmla="*/ 30187 h 608133"/>
              <a:gd name="connsiteX27" fmla="*/ 403459 w 606580"/>
              <a:gd name="connsiteY27" fmla="*/ 0 h 60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580" h="608133">
                <a:moveTo>
                  <a:pt x="283655" y="180789"/>
                </a:moveTo>
                <a:cubicBezTo>
                  <a:pt x="373351" y="180789"/>
                  <a:pt x="447929" y="245034"/>
                  <a:pt x="463969" y="329895"/>
                </a:cubicBezTo>
                <a:cubicBezTo>
                  <a:pt x="465075" y="329895"/>
                  <a:pt x="466089" y="329803"/>
                  <a:pt x="467288" y="329803"/>
                </a:cubicBezTo>
                <a:cubicBezTo>
                  <a:pt x="544263" y="329803"/>
                  <a:pt x="606580" y="392022"/>
                  <a:pt x="606580" y="468968"/>
                </a:cubicBezTo>
                <a:cubicBezTo>
                  <a:pt x="606580" y="545730"/>
                  <a:pt x="544263" y="608133"/>
                  <a:pt x="467288" y="608133"/>
                </a:cubicBezTo>
                <a:lnTo>
                  <a:pt x="92278" y="608133"/>
                </a:lnTo>
                <a:cubicBezTo>
                  <a:pt x="40101" y="604636"/>
                  <a:pt x="0" y="561101"/>
                  <a:pt x="0" y="508177"/>
                </a:cubicBezTo>
                <a:cubicBezTo>
                  <a:pt x="0" y="452953"/>
                  <a:pt x="44802" y="408221"/>
                  <a:pt x="100113" y="408221"/>
                </a:cubicBezTo>
                <a:cubicBezTo>
                  <a:pt x="102049" y="408221"/>
                  <a:pt x="103893" y="408589"/>
                  <a:pt x="105829" y="408774"/>
                </a:cubicBezTo>
                <a:cubicBezTo>
                  <a:pt x="102234" y="394415"/>
                  <a:pt x="100113" y="379505"/>
                  <a:pt x="100113" y="364042"/>
                </a:cubicBezTo>
                <a:cubicBezTo>
                  <a:pt x="100113" y="262797"/>
                  <a:pt x="182251" y="180789"/>
                  <a:pt x="283655" y="180789"/>
                </a:cubicBezTo>
                <a:close/>
                <a:moveTo>
                  <a:pt x="399230" y="97945"/>
                </a:moveTo>
                <a:cubicBezTo>
                  <a:pt x="458336" y="97945"/>
                  <a:pt x="506377" y="145997"/>
                  <a:pt x="506377" y="204910"/>
                </a:cubicBezTo>
                <a:cubicBezTo>
                  <a:pt x="506377" y="221664"/>
                  <a:pt x="492822" y="235195"/>
                  <a:pt x="476133" y="235195"/>
                </a:cubicBezTo>
                <a:cubicBezTo>
                  <a:pt x="459443" y="235195"/>
                  <a:pt x="445888" y="221664"/>
                  <a:pt x="445888" y="204910"/>
                </a:cubicBezTo>
                <a:cubicBezTo>
                  <a:pt x="445888" y="179227"/>
                  <a:pt x="424957" y="158424"/>
                  <a:pt x="399230" y="158424"/>
                </a:cubicBezTo>
                <a:cubicBezTo>
                  <a:pt x="382541" y="158424"/>
                  <a:pt x="368986" y="144892"/>
                  <a:pt x="368986" y="128230"/>
                </a:cubicBezTo>
                <a:cubicBezTo>
                  <a:pt x="368986" y="111477"/>
                  <a:pt x="382541" y="97945"/>
                  <a:pt x="399230" y="97945"/>
                </a:cubicBezTo>
                <a:close/>
                <a:moveTo>
                  <a:pt x="403459" y="0"/>
                </a:moveTo>
                <a:lnTo>
                  <a:pt x="403552" y="0"/>
                </a:lnTo>
                <a:cubicBezTo>
                  <a:pt x="514276" y="0"/>
                  <a:pt x="604441" y="90009"/>
                  <a:pt x="604533" y="200633"/>
                </a:cubicBezTo>
                <a:cubicBezTo>
                  <a:pt x="604533" y="217291"/>
                  <a:pt x="590981" y="230820"/>
                  <a:pt x="574294" y="230820"/>
                </a:cubicBezTo>
                <a:lnTo>
                  <a:pt x="574201" y="230820"/>
                </a:lnTo>
                <a:cubicBezTo>
                  <a:pt x="557514" y="230820"/>
                  <a:pt x="543962" y="217291"/>
                  <a:pt x="543962" y="200633"/>
                </a:cubicBezTo>
                <a:cubicBezTo>
                  <a:pt x="543962" y="123325"/>
                  <a:pt x="480902" y="60466"/>
                  <a:pt x="403552" y="60466"/>
                </a:cubicBezTo>
                <a:lnTo>
                  <a:pt x="403459" y="60466"/>
                </a:lnTo>
                <a:cubicBezTo>
                  <a:pt x="386772" y="60466"/>
                  <a:pt x="373220" y="46937"/>
                  <a:pt x="373220" y="30187"/>
                </a:cubicBezTo>
                <a:cubicBezTo>
                  <a:pt x="373220" y="13529"/>
                  <a:pt x="386772" y="0"/>
                  <a:pt x="403459" y="0"/>
                </a:cubicBezTo>
                <a:close/>
              </a:path>
            </a:pathLst>
          </a:custGeom>
          <a:solidFill>
            <a:srgbClr val="FFB700"/>
          </a:solidFill>
          <a:ln>
            <a:noFill/>
          </a:ln>
        </p:spPr>
      </p:sp>
      <p:sp>
        <p:nvSpPr>
          <p:cNvPr id="42" name="clip-tool-silhouette_45732">
            <a:extLst>
              <a:ext uri="{FF2B5EF4-FFF2-40B4-BE49-F238E27FC236}">
                <a16:creationId xmlns:a16="http://schemas.microsoft.com/office/drawing/2014/main" id="{D69F6489-AB83-454A-8947-954062D100FF}"/>
              </a:ext>
            </a:extLst>
          </p:cNvPr>
          <p:cNvSpPr>
            <a:spLocks noChangeAspect="1"/>
          </p:cNvSpPr>
          <p:nvPr/>
        </p:nvSpPr>
        <p:spPr bwMode="auto">
          <a:xfrm>
            <a:off x="7016306" y="1700648"/>
            <a:ext cx="538340" cy="609685"/>
          </a:xfrm>
          <a:custGeom>
            <a:avLst/>
            <a:gdLst>
              <a:gd name="T0" fmla="*/ 4892 w 7181"/>
              <a:gd name="T1" fmla="*/ 4202 h 8144"/>
              <a:gd name="T2" fmla="*/ 4470 w 7181"/>
              <a:gd name="T3" fmla="*/ 1866 h 8144"/>
              <a:gd name="T4" fmla="*/ 4884 w 7181"/>
              <a:gd name="T5" fmla="*/ 1452 h 8144"/>
              <a:gd name="T6" fmla="*/ 4958 w 7181"/>
              <a:gd name="T7" fmla="*/ 1273 h 8144"/>
              <a:gd name="T8" fmla="*/ 3617 w 7181"/>
              <a:gd name="T9" fmla="*/ 0 h 8144"/>
              <a:gd name="T10" fmla="*/ 2285 w 7181"/>
              <a:gd name="T11" fmla="*/ 1273 h 8144"/>
              <a:gd name="T12" fmla="*/ 2360 w 7181"/>
              <a:gd name="T13" fmla="*/ 1452 h 8144"/>
              <a:gd name="T14" fmla="*/ 2774 w 7181"/>
              <a:gd name="T15" fmla="*/ 1866 h 8144"/>
              <a:gd name="T16" fmla="*/ 2342 w 7181"/>
              <a:gd name="T17" fmla="*/ 4202 h 8144"/>
              <a:gd name="T18" fmla="*/ 54 w 7181"/>
              <a:gd name="T19" fmla="*/ 4192 h 8144"/>
              <a:gd name="T20" fmla="*/ 436 w 7181"/>
              <a:gd name="T21" fmla="*/ 7188 h 8144"/>
              <a:gd name="T22" fmla="*/ 0 w 7181"/>
              <a:gd name="T23" fmla="*/ 7188 h 8144"/>
              <a:gd name="T24" fmla="*/ 0 w 7181"/>
              <a:gd name="T25" fmla="*/ 8144 h 8144"/>
              <a:gd name="T26" fmla="*/ 557 w 7181"/>
              <a:gd name="T27" fmla="*/ 8144 h 8144"/>
              <a:gd name="T28" fmla="*/ 6677 w 7181"/>
              <a:gd name="T29" fmla="*/ 8144 h 8144"/>
              <a:gd name="T30" fmla="*/ 7124 w 7181"/>
              <a:gd name="T31" fmla="*/ 8144 h 8144"/>
              <a:gd name="T32" fmla="*/ 7124 w 7181"/>
              <a:gd name="T33" fmla="*/ 7188 h 8144"/>
              <a:gd name="T34" fmla="*/ 6799 w 7181"/>
              <a:gd name="T35" fmla="*/ 7188 h 8144"/>
              <a:gd name="T36" fmla="*/ 7181 w 7181"/>
              <a:gd name="T37" fmla="*/ 4192 h 8144"/>
              <a:gd name="T38" fmla="*/ 4892 w 7181"/>
              <a:gd name="T39" fmla="*/ 4202 h 8144"/>
              <a:gd name="T40" fmla="*/ 3617 w 7181"/>
              <a:gd name="T41" fmla="*/ 509 h 8144"/>
              <a:gd name="T42" fmla="*/ 4443 w 7181"/>
              <a:gd name="T43" fmla="*/ 1174 h 8144"/>
              <a:gd name="T44" fmla="*/ 4015 w 7181"/>
              <a:gd name="T45" fmla="*/ 1602 h 8144"/>
              <a:gd name="T46" fmla="*/ 3945 w 7181"/>
              <a:gd name="T47" fmla="*/ 1829 h 8144"/>
              <a:gd name="T48" fmla="*/ 4303 w 7181"/>
              <a:gd name="T49" fmla="*/ 4202 h 8144"/>
              <a:gd name="T50" fmla="*/ 2931 w 7181"/>
              <a:gd name="T51" fmla="*/ 4202 h 8144"/>
              <a:gd name="T52" fmla="*/ 3299 w 7181"/>
              <a:gd name="T53" fmla="*/ 1829 h 8144"/>
              <a:gd name="T54" fmla="*/ 3229 w 7181"/>
              <a:gd name="T55" fmla="*/ 1602 h 8144"/>
              <a:gd name="T56" fmla="*/ 2801 w 7181"/>
              <a:gd name="T57" fmla="*/ 1174 h 8144"/>
              <a:gd name="T58" fmla="*/ 3617 w 7181"/>
              <a:gd name="T59" fmla="*/ 509 h 8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81" h="8144">
                <a:moveTo>
                  <a:pt x="4892" y="4202"/>
                </a:moveTo>
                <a:lnTo>
                  <a:pt x="4470" y="1866"/>
                </a:lnTo>
                <a:lnTo>
                  <a:pt x="4884" y="1452"/>
                </a:lnTo>
                <a:cubicBezTo>
                  <a:pt x="4931" y="1405"/>
                  <a:pt x="4958" y="1340"/>
                  <a:pt x="4958" y="1273"/>
                </a:cubicBezTo>
                <a:cubicBezTo>
                  <a:pt x="4958" y="571"/>
                  <a:pt x="4319" y="0"/>
                  <a:pt x="3617" y="0"/>
                </a:cubicBezTo>
                <a:cubicBezTo>
                  <a:pt x="2916" y="0"/>
                  <a:pt x="2285" y="571"/>
                  <a:pt x="2285" y="1273"/>
                </a:cubicBezTo>
                <a:cubicBezTo>
                  <a:pt x="2285" y="1340"/>
                  <a:pt x="2312" y="1405"/>
                  <a:pt x="2360" y="1452"/>
                </a:cubicBezTo>
                <a:lnTo>
                  <a:pt x="2774" y="1866"/>
                </a:lnTo>
                <a:lnTo>
                  <a:pt x="2342" y="4202"/>
                </a:lnTo>
                <a:lnTo>
                  <a:pt x="54" y="4192"/>
                </a:lnTo>
                <a:lnTo>
                  <a:pt x="436" y="7188"/>
                </a:lnTo>
                <a:lnTo>
                  <a:pt x="0" y="7188"/>
                </a:lnTo>
                <a:lnTo>
                  <a:pt x="0" y="8144"/>
                </a:lnTo>
                <a:lnTo>
                  <a:pt x="557" y="8144"/>
                </a:lnTo>
                <a:lnTo>
                  <a:pt x="6677" y="8144"/>
                </a:lnTo>
                <a:lnTo>
                  <a:pt x="7124" y="8144"/>
                </a:lnTo>
                <a:lnTo>
                  <a:pt x="7124" y="7188"/>
                </a:lnTo>
                <a:lnTo>
                  <a:pt x="6799" y="7188"/>
                </a:lnTo>
                <a:lnTo>
                  <a:pt x="7181" y="4192"/>
                </a:lnTo>
                <a:lnTo>
                  <a:pt x="4892" y="4202"/>
                </a:lnTo>
                <a:close/>
                <a:moveTo>
                  <a:pt x="3617" y="509"/>
                </a:moveTo>
                <a:cubicBezTo>
                  <a:pt x="4005" y="509"/>
                  <a:pt x="4394" y="799"/>
                  <a:pt x="4443" y="1174"/>
                </a:cubicBezTo>
                <a:lnTo>
                  <a:pt x="4015" y="1602"/>
                </a:lnTo>
                <a:cubicBezTo>
                  <a:pt x="3955" y="1661"/>
                  <a:pt x="3929" y="1747"/>
                  <a:pt x="3945" y="1829"/>
                </a:cubicBezTo>
                <a:lnTo>
                  <a:pt x="4303" y="4202"/>
                </a:lnTo>
                <a:lnTo>
                  <a:pt x="2931" y="4202"/>
                </a:lnTo>
                <a:lnTo>
                  <a:pt x="3299" y="1829"/>
                </a:lnTo>
                <a:cubicBezTo>
                  <a:pt x="3314" y="1747"/>
                  <a:pt x="3288" y="1661"/>
                  <a:pt x="3229" y="1602"/>
                </a:cubicBezTo>
                <a:lnTo>
                  <a:pt x="2801" y="1174"/>
                </a:lnTo>
                <a:cubicBezTo>
                  <a:pt x="2849" y="799"/>
                  <a:pt x="3230" y="509"/>
                  <a:pt x="3617" y="509"/>
                </a:cubicBezTo>
                <a:close/>
              </a:path>
            </a:pathLst>
          </a:custGeom>
          <a:solidFill>
            <a:srgbClr val="FF8E55"/>
          </a:solidFill>
          <a:ln>
            <a:noFill/>
          </a:ln>
        </p:spPr>
      </p:sp>
      <p:sp>
        <p:nvSpPr>
          <p:cNvPr id="52" name="矩形 8">
            <a:extLst>
              <a:ext uri="{FF2B5EF4-FFF2-40B4-BE49-F238E27FC236}">
                <a16:creationId xmlns:a16="http://schemas.microsoft.com/office/drawing/2014/main" id="{406F71C6-904B-9E41-BE10-31049CA7D003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53" name="矩形 7">
            <a:extLst>
              <a:ext uri="{FF2B5EF4-FFF2-40B4-BE49-F238E27FC236}">
                <a16:creationId xmlns:a16="http://schemas.microsoft.com/office/drawing/2014/main" id="{23538579-B70F-434E-9082-1DFC1C90DF32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54" name="标题 1">
            <a:extLst>
              <a:ext uri="{FF2B5EF4-FFF2-40B4-BE49-F238E27FC236}">
                <a16:creationId xmlns:a16="http://schemas.microsoft.com/office/drawing/2014/main" id="{F74864AC-0DA0-C442-8372-28725EAA7CCA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6384759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让校园能力更专业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腾讯云校园</a:t>
            </a:r>
          </a:p>
        </p:txBody>
      </p:sp>
      <p:pic>
        <p:nvPicPr>
          <p:cNvPr id="55" name="图像" descr="图像">
            <a:extLst>
              <a:ext uri="{FF2B5EF4-FFF2-40B4-BE49-F238E27FC236}">
                <a16:creationId xmlns:a16="http://schemas.microsoft.com/office/drawing/2014/main" id="{478CDDCC-CD5F-8744-BD5F-8390AD589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iṣļíḓe">
            <a:extLst>
              <a:ext uri="{FF2B5EF4-FFF2-40B4-BE49-F238E27FC236}">
                <a16:creationId xmlns:a16="http://schemas.microsoft.com/office/drawing/2014/main" id="{F38AD78F-40B7-1F49-A085-3A01EA74EC00}"/>
              </a:ext>
            </a:extLst>
          </p:cNvPr>
          <p:cNvSpPr/>
          <p:nvPr/>
        </p:nvSpPr>
        <p:spPr>
          <a:xfrm>
            <a:off x="671505" y="1700648"/>
            <a:ext cx="4005022" cy="4465172"/>
          </a:xfrm>
          <a:prstGeom prst="rect">
            <a:avLst/>
          </a:prstGeom>
          <a:noFill/>
          <a:ln w="38100">
            <a:solidFill>
              <a:srgbClr val="10B0DE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9037" tIns="34519" rIns="69037" bIns="34519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690337"/>
            <a:endParaRPr lang="zh-CN" altLang="en-US" sz="1510" i="1" dirty="0">
              <a:solidFill>
                <a:schemeClr val="tx1"/>
              </a:solidFill>
            </a:endParaRPr>
          </a:p>
        </p:txBody>
      </p:sp>
      <p:grpSp>
        <p:nvGrpSpPr>
          <p:cNvPr id="58" name="íṣḻiḓê">
            <a:extLst>
              <a:ext uri="{FF2B5EF4-FFF2-40B4-BE49-F238E27FC236}">
                <a16:creationId xmlns:a16="http://schemas.microsoft.com/office/drawing/2014/main" id="{F5471810-F9FE-494B-B763-70DBE708763A}"/>
              </a:ext>
            </a:extLst>
          </p:cNvPr>
          <p:cNvGrpSpPr/>
          <p:nvPr/>
        </p:nvGrpSpPr>
        <p:grpSpPr>
          <a:xfrm>
            <a:off x="3946300" y="2368529"/>
            <a:ext cx="1505218" cy="2999785"/>
            <a:chOff x="4970052" y="1390649"/>
            <a:chExt cx="2251897" cy="4487863"/>
          </a:xfrm>
          <a:effectLst>
            <a:outerShdw blurRad="381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9" name="íṧḷiḋê">
              <a:extLst>
                <a:ext uri="{FF2B5EF4-FFF2-40B4-BE49-F238E27FC236}">
                  <a16:creationId xmlns:a16="http://schemas.microsoft.com/office/drawing/2014/main" id="{57BD99A1-3EF0-184B-A96B-8D63E3334403}"/>
                </a:ext>
              </a:extLst>
            </p:cNvPr>
            <p:cNvSpPr/>
            <p:nvPr/>
          </p:nvSpPr>
          <p:spPr>
            <a:xfrm>
              <a:off x="5106302" y="1501428"/>
              <a:ext cx="1982424" cy="4276386"/>
            </a:xfrm>
            <a:custGeom>
              <a:avLst/>
              <a:gdLst>
                <a:gd name="connsiteX0" fmla="*/ 444792 w 4503763"/>
                <a:gd name="connsiteY0" fmla="*/ 0 h 9715289"/>
                <a:gd name="connsiteX1" fmla="*/ 4058971 w 4503763"/>
                <a:gd name="connsiteY1" fmla="*/ 0 h 9715289"/>
                <a:gd name="connsiteX2" fmla="*/ 4503763 w 4503763"/>
                <a:gd name="connsiteY2" fmla="*/ 444792 h 9715289"/>
                <a:gd name="connsiteX3" fmla="*/ 4503763 w 4503763"/>
                <a:gd name="connsiteY3" fmla="*/ 9270497 h 9715289"/>
                <a:gd name="connsiteX4" fmla="*/ 4058971 w 4503763"/>
                <a:gd name="connsiteY4" fmla="*/ 9715289 h 9715289"/>
                <a:gd name="connsiteX5" fmla="*/ 444792 w 4503763"/>
                <a:gd name="connsiteY5" fmla="*/ 9715289 h 9715289"/>
                <a:gd name="connsiteX6" fmla="*/ 0 w 4503763"/>
                <a:gd name="connsiteY6" fmla="*/ 9270497 h 9715289"/>
                <a:gd name="connsiteX7" fmla="*/ 0 w 4503763"/>
                <a:gd name="connsiteY7" fmla="*/ 444792 h 9715289"/>
                <a:gd name="connsiteX8" fmla="*/ 444792 w 4503763"/>
                <a:gd name="connsiteY8" fmla="*/ 0 h 971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3763" h="9715289">
                  <a:moveTo>
                    <a:pt x="444792" y="0"/>
                  </a:moveTo>
                  <a:lnTo>
                    <a:pt x="4058971" y="0"/>
                  </a:lnTo>
                  <a:cubicBezTo>
                    <a:pt x="4304623" y="0"/>
                    <a:pt x="4503763" y="199140"/>
                    <a:pt x="4503763" y="444792"/>
                  </a:cubicBezTo>
                  <a:lnTo>
                    <a:pt x="4503763" y="9270497"/>
                  </a:lnTo>
                  <a:cubicBezTo>
                    <a:pt x="4503763" y="9516149"/>
                    <a:pt x="4304623" y="9715289"/>
                    <a:pt x="4058971" y="9715289"/>
                  </a:cubicBezTo>
                  <a:lnTo>
                    <a:pt x="444792" y="9715289"/>
                  </a:lnTo>
                  <a:cubicBezTo>
                    <a:pt x="199140" y="9715289"/>
                    <a:pt x="0" y="9516149"/>
                    <a:pt x="0" y="9270497"/>
                  </a:cubicBezTo>
                  <a:lnTo>
                    <a:pt x="0" y="444792"/>
                  </a:lnTo>
                  <a:cubicBezTo>
                    <a:pt x="0" y="199140"/>
                    <a:pt x="199140" y="0"/>
                    <a:pt x="444792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9037" tIns="34519" rIns="69037" bIns="34519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1359"/>
            </a:p>
          </p:txBody>
        </p:sp>
        <p:sp>
          <p:nvSpPr>
            <p:cNvPr id="60" name="îS1ïḑe">
              <a:extLst>
                <a:ext uri="{FF2B5EF4-FFF2-40B4-BE49-F238E27FC236}">
                  <a16:creationId xmlns:a16="http://schemas.microsoft.com/office/drawing/2014/main" id="{ED502BA5-178F-8248-94E1-A972E76DBC9F}"/>
                </a:ext>
              </a:extLst>
            </p:cNvPr>
            <p:cNvSpPr/>
            <p:nvPr/>
          </p:nvSpPr>
          <p:spPr>
            <a:xfrm>
              <a:off x="7185827" y="2440823"/>
              <a:ext cx="36122" cy="49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96" extrusionOk="0">
                  <a:moveTo>
                    <a:pt x="0" y="0"/>
                  </a:moveTo>
                  <a:lnTo>
                    <a:pt x="0" y="21596"/>
                  </a:lnTo>
                  <a:lnTo>
                    <a:pt x="9420" y="21596"/>
                  </a:lnTo>
                  <a:cubicBezTo>
                    <a:pt x="12945" y="21596"/>
                    <a:pt x="14707" y="21598"/>
                    <a:pt x="16579" y="21555"/>
                  </a:cubicBezTo>
                  <a:cubicBezTo>
                    <a:pt x="18628" y="21501"/>
                    <a:pt x="20261" y="21383"/>
                    <a:pt x="21007" y="21235"/>
                  </a:cubicBezTo>
                  <a:cubicBezTo>
                    <a:pt x="21600" y="21099"/>
                    <a:pt x="21572" y="20968"/>
                    <a:pt x="21572" y="20717"/>
                  </a:cubicBezTo>
                  <a:lnTo>
                    <a:pt x="21572" y="879"/>
                  </a:lnTo>
                  <a:cubicBezTo>
                    <a:pt x="21572" y="624"/>
                    <a:pt x="21600" y="497"/>
                    <a:pt x="21007" y="361"/>
                  </a:cubicBezTo>
                  <a:cubicBezTo>
                    <a:pt x="20261" y="213"/>
                    <a:pt x="18628" y="95"/>
                    <a:pt x="16579" y="41"/>
                  </a:cubicBezTo>
                  <a:cubicBezTo>
                    <a:pt x="14707" y="-2"/>
                    <a:pt x="12986" y="0"/>
                    <a:pt x="95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9037" tIns="34519" rIns="69037" bIns="34519" numCol="1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sz="2416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endParaRPr>
            </a:p>
          </p:txBody>
        </p:sp>
        <p:sp>
          <p:nvSpPr>
            <p:cNvPr id="61" name="iṧḷidé">
              <a:extLst>
                <a:ext uri="{FF2B5EF4-FFF2-40B4-BE49-F238E27FC236}">
                  <a16:creationId xmlns:a16="http://schemas.microsoft.com/office/drawing/2014/main" id="{CE367512-E668-D346-9D7D-5C31FCF4FF2C}"/>
                </a:ext>
              </a:extLst>
            </p:cNvPr>
            <p:cNvSpPr/>
            <p:nvPr/>
          </p:nvSpPr>
          <p:spPr>
            <a:xfrm>
              <a:off x="4970052" y="2005019"/>
              <a:ext cx="35331" cy="104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2326" y="0"/>
                  </a:moveTo>
                  <a:cubicBezTo>
                    <a:pt x="8816" y="0"/>
                    <a:pt x="6993" y="3"/>
                    <a:pt x="5104" y="23"/>
                  </a:cubicBezTo>
                  <a:cubicBezTo>
                    <a:pt x="3009" y="49"/>
                    <a:pt x="1340" y="102"/>
                    <a:pt x="577" y="172"/>
                  </a:cubicBezTo>
                  <a:cubicBezTo>
                    <a:pt x="-29" y="237"/>
                    <a:pt x="0" y="300"/>
                    <a:pt x="0" y="420"/>
                  </a:cubicBezTo>
                  <a:lnTo>
                    <a:pt x="0" y="3023"/>
                  </a:lnTo>
                  <a:cubicBezTo>
                    <a:pt x="0" y="3145"/>
                    <a:pt x="-29" y="3206"/>
                    <a:pt x="577" y="3270"/>
                  </a:cubicBezTo>
                  <a:cubicBezTo>
                    <a:pt x="1340" y="3341"/>
                    <a:pt x="3009" y="3394"/>
                    <a:pt x="5104" y="3420"/>
                  </a:cubicBezTo>
                  <a:cubicBezTo>
                    <a:pt x="7018" y="3440"/>
                    <a:pt x="8778" y="3443"/>
                    <a:pt x="12326" y="3443"/>
                  </a:cubicBezTo>
                  <a:lnTo>
                    <a:pt x="21571" y="3443"/>
                  </a:lnTo>
                  <a:lnTo>
                    <a:pt x="21571" y="0"/>
                  </a:lnTo>
                  <a:lnTo>
                    <a:pt x="12326" y="0"/>
                  </a:lnTo>
                  <a:close/>
                  <a:moveTo>
                    <a:pt x="12326" y="6632"/>
                  </a:moveTo>
                  <a:cubicBezTo>
                    <a:pt x="8816" y="6632"/>
                    <a:pt x="6993" y="6631"/>
                    <a:pt x="5104" y="6651"/>
                  </a:cubicBezTo>
                  <a:cubicBezTo>
                    <a:pt x="3009" y="6677"/>
                    <a:pt x="1340" y="6733"/>
                    <a:pt x="577" y="6804"/>
                  </a:cubicBezTo>
                  <a:cubicBezTo>
                    <a:pt x="-29" y="6869"/>
                    <a:pt x="0" y="6928"/>
                    <a:pt x="0" y="7048"/>
                  </a:cubicBezTo>
                  <a:lnTo>
                    <a:pt x="0" y="12814"/>
                  </a:lnTo>
                  <a:cubicBezTo>
                    <a:pt x="0" y="12936"/>
                    <a:pt x="-29" y="12997"/>
                    <a:pt x="577" y="13062"/>
                  </a:cubicBezTo>
                  <a:cubicBezTo>
                    <a:pt x="1340" y="13132"/>
                    <a:pt x="3009" y="13189"/>
                    <a:pt x="5104" y="13214"/>
                  </a:cubicBezTo>
                  <a:cubicBezTo>
                    <a:pt x="7018" y="13235"/>
                    <a:pt x="8778" y="13234"/>
                    <a:pt x="12326" y="13234"/>
                  </a:cubicBezTo>
                  <a:lnTo>
                    <a:pt x="21571" y="13234"/>
                  </a:lnTo>
                  <a:lnTo>
                    <a:pt x="21571" y="6632"/>
                  </a:lnTo>
                  <a:lnTo>
                    <a:pt x="12326" y="6632"/>
                  </a:lnTo>
                  <a:close/>
                  <a:moveTo>
                    <a:pt x="12326" y="14994"/>
                  </a:moveTo>
                  <a:cubicBezTo>
                    <a:pt x="8816" y="14994"/>
                    <a:pt x="6993" y="14997"/>
                    <a:pt x="5104" y="15017"/>
                  </a:cubicBezTo>
                  <a:cubicBezTo>
                    <a:pt x="3009" y="15043"/>
                    <a:pt x="1340" y="15096"/>
                    <a:pt x="577" y="15167"/>
                  </a:cubicBezTo>
                  <a:cubicBezTo>
                    <a:pt x="-29" y="15232"/>
                    <a:pt x="0" y="15294"/>
                    <a:pt x="0" y="15414"/>
                  </a:cubicBezTo>
                  <a:lnTo>
                    <a:pt x="0" y="21180"/>
                  </a:lnTo>
                  <a:cubicBezTo>
                    <a:pt x="0" y="21302"/>
                    <a:pt x="-29" y="21363"/>
                    <a:pt x="577" y="21428"/>
                  </a:cubicBezTo>
                  <a:cubicBezTo>
                    <a:pt x="1340" y="21498"/>
                    <a:pt x="3009" y="21551"/>
                    <a:pt x="5104" y="21577"/>
                  </a:cubicBezTo>
                  <a:cubicBezTo>
                    <a:pt x="7018" y="21598"/>
                    <a:pt x="8778" y="21600"/>
                    <a:pt x="12326" y="21600"/>
                  </a:cubicBezTo>
                  <a:lnTo>
                    <a:pt x="21571" y="21600"/>
                  </a:lnTo>
                  <a:lnTo>
                    <a:pt x="21571" y="14994"/>
                  </a:lnTo>
                  <a:lnTo>
                    <a:pt x="12326" y="149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9037" tIns="34519" rIns="69037" bIns="34519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16"/>
            </a:p>
          </p:txBody>
        </p:sp>
        <p:sp>
          <p:nvSpPr>
            <p:cNvPr id="62" name="iṡḷiḑe">
              <a:extLst>
                <a:ext uri="{FF2B5EF4-FFF2-40B4-BE49-F238E27FC236}">
                  <a16:creationId xmlns:a16="http://schemas.microsoft.com/office/drawing/2014/main" id="{E3950502-29E2-B04F-B269-F5CFDFF34078}"/>
                </a:ext>
              </a:extLst>
            </p:cNvPr>
            <p:cNvSpPr/>
            <p:nvPr/>
          </p:nvSpPr>
          <p:spPr>
            <a:xfrm>
              <a:off x="4988361" y="1390649"/>
              <a:ext cx="2214515" cy="448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2" y="0"/>
                  </a:moveTo>
                  <a:cubicBezTo>
                    <a:pt x="3463" y="0"/>
                    <a:pt x="2756" y="1"/>
                    <a:pt x="2009" y="118"/>
                  </a:cubicBezTo>
                  <a:cubicBezTo>
                    <a:pt x="1186" y="265"/>
                    <a:pt x="538" y="585"/>
                    <a:pt x="238" y="991"/>
                  </a:cubicBezTo>
                  <a:cubicBezTo>
                    <a:pt x="0" y="1362"/>
                    <a:pt x="0" y="1711"/>
                    <a:pt x="0" y="2399"/>
                  </a:cubicBezTo>
                  <a:lnTo>
                    <a:pt x="0" y="19190"/>
                  </a:lnTo>
                  <a:cubicBezTo>
                    <a:pt x="0" y="19888"/>
                    <a:pt x="0" y="20238"/>
                    <a:pt x="238" y="20609"/>
                  </a:cubicBezTo>
                  <a:cubicBezTo>
                    <a:pt x="538" y="21015"/>
                    <a:pt x="1186" y="21335"/>
                    <a:pt x="2009" y="21482"/>
                  </a:cubicBezTo>
                  <a:cubicBezTo>
                    <a:pt x="2761" y="21600"/>
                    <a:pt x="3468" y="21600"/>
                    <a:pt x="4862" y="21600"/>
                  </a:cubicBezTo>
                  <a:lnTo>
                    <a:pt x="16717" y="21600"/>
                  </a:lnTo>
                  <a:cubicBezTo>
                    <a:pt x="18133" y="21600"/>
                    <a:pt x="18840" y="21600"/>
                    <a:pt x="19592" y="21482"/>
                  </a:cubicBezTo>
                  <a:cubicBezTo>
                    <a:pt x="20415" y="21335"/>
                    <a:pt x="21062" y="21015"/>
                    <a:pt x="21362" y="20609"/>
                  </a:cubicBezTo>
                  <a:cubicBezTo>
                    <a:pt x="21600" y="20238"/>
                    <a:pt x="21600" y="19888"/>
                    <a:pt x="21600" y="19200"/>
                  </a:cubicBezTo>
                  <a:lnTo>
                    <a:pt x="21600" y="2410"/>
                  </a:lnTo>
                  <a:cubicBezTo>
                    <a:pt x="21600" y="1711"/>
                    <a:pt x="21600" y="1362"/>
                    <a:pt x="21362" y="991"/>
                  </a:cubicBezTo>
                  <a:cubicBezTo>
                    <a:pt x="21062" y="585"/>
                    <a:pt x="20415" y="265"/>
                    <a:pt x="19592" y="118"/>
                  </a:cubicBezTo>
                  <a:cubicBezTo>
                    <a:pt x="18840" y="0"/>
                    <a:pt x="18132" y="0"/>
                    <a:pt x="16738" y="0"/>
                  </a:cubicBezTo>
                  <a:lnTo>
                    <a:pt x="4862" y="0"/>
                  </a:lnTo>
                  <a:close/>
                  <a:moveTo>
                    <a:pt x="4609" y="377"/>
                  </a:moveTo>
                  <a:lnTo>
                    <a:pt x="16991" y="377"/>
                  </a:lnTo>
                  <a:cubicBezTo>
                    <a:pt x="18073" y="377"/>
                    <a:pt x="18624" y="376"/>
                    <a:pt x="19208" y="468"/>
                  </a:cubicBezTo>
                  <a:cubicBezTo>
                    <a:pt x="19847" y="582"/>
                    <a:pt x="20351" y="831"/>
                    <a:pt x="20583" y="1146"/>
                  </a:cubicBezTo>
                  <a:cubicBezTo>
                    <a:pt x="20768" y="1434"/>
                    <a:pt x="20768" y="1706"/>
                    <a:pt x="20768" y="2249"/>
                  </a:cubicBezTo>
                  <a:lnTo>
                    <a:pt x="20768" y="19359"/>
                  </a:lnTo>
                  <a:cubicBezTo>
                    <a:pt x="20768" y="19893"/>
                    <a:pt x="20768" y="20165"/>
                    <a:pt x="20583" y="20453"/>
                  </a:cubicBezTo>
                  <a:cubicBezTo>
                    <a:pt x="20351" y="20768"/>
                    <a:pt x="19847" y="21017"/>
                    <a:pt x="19208" y="21132"/>
                  </a:cubicBezTo>
                  <a:cubicBezTo>
                    <a:pt x="18624" y="21223"/>
                    <a:pt x="18073" y="21223"/>
                    <a:pt x="16974" y="21223"/>
                  </a:cubicBezTo>
                  <a:lnTo>
                    <a:pt x="4609" y="21223"/>
                  </a:lnTo>
                  <a:cubicBezTo>
                    <a:pt x="3527" y="21223"/>
                    <a:pt x="2976" y="21223"/>
                    <a:pt x="2392" y="21132"/>
                  </a:cubicBezTo>
                  <a:cubicBezTo>
                    <a:pt x="1753" y="21017"/>
                    <a:pt x="1251" y="20768"/>
                    <a:pt x="1018" y="20453"/>
                  </a:cubicBezTo>
                  <a:cubicBezTo>
                    <a:pt x="833" y="20165"/>
                    <a:pt x="832" y="19893"/>
                    <a:pt x="832" y="19351"/>
                  </a:cubicBezTo>
                  <a:lnTo>
                    <a:pt x="832" y="2240"/>
                  </a:lnTo>
                  <a:cubicBezTo>
                    <a:pt x="832" y="1706"/>
                    <a:pt x="833" y="1434"/>
                    <a:pt x="1018" y="1146"/>
                  </a:cubicBezTo>
                  <a:cubicBezTo>
                    <a:pt x="1251" y="831"/>
                    <a:pt x="1753" y="582"/>
                    <a:pt x="2392" y="468"/>
                  </a:cubicBezTo>
                  <a:cubicBezTo>
                    <a:pt x="2973" y="377"/>
                    <a:pt x="3522" y="377"/>
                    <a:pt x="4609" y="3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9037" tIns="34519" rIns="69037" bIns="34519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16"/>
            </a:p>
          </p:txBody>
        </p:sp>
        <p:sp>
          <p:nvSpPr>
            <p:cNvPr id="63" name="îŝḻíḓê">
              <a:extLst>
                <a:ext uri="{FF2B5EF4-FFF2-40B4-BE49-F238E27FC236}">
                  <a16:creationId xmlns:a16="http://schemas.microsoft.com/office/drawing/2014/main" id="{7F3E3A44-50B5-A84B-97C5-5E8A3019D595}"/>
                </a:ext>
              </a:extLst>
            </p:cNvPr>
            <p:cNvSpPr/>
            <p:nvPr/>
          </p:nvSpPr>
          <p:spPr>
            <a:xfrm>
              <a:off x="5021969" y="1424398"/>
              <a:ext cx="2147422" cy="442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8" y="0"/>
                  </a:moveTo>
                  <a:cubicBezTo>
                    <a:pt x="3189" y="0"/>
                    <a:pt x="2539" y="1"/>
                    <a:pt x="1850" y="107"/>
                  </a:cubicBezTo>
                  <a:cubicBezTo>
                    <a:pt x="1093" y="241"/>
                    <a:pt x="495" y="531"/>
                    <a:pt x="219" y="899"/>
                  </a:cubicBezTo>
                  <a:cubicBezTo>
                    <a:pt x="0" y="1235"/>
                    <a:pt x="0" y="1552"/>
                    <a:pt x="0" y="2175"/>
                  </a:cubicBezTo>
                  <a:lnTo>
                    <a:pt x="0" y="19415"/>
                  </a:lnTo>
                  <a:cubicBezTo>
                    <a:pt x="0" y="20049"/>
                    <a:pt x="0" y="20365"/>
                    <a:pt x="219" y="20701"/>
                  </a:cubicBezTo>
                  <a:cubicBezTo>
                    <a:pt x="495" y="21069"/>
                    <a:pt x="1093" y="21359"/>
                    <a:pt x="1850" y="21493"/>
                  </a:cubicBezTo>
                  <a:cubicBezTo>
                    <a:pt x="2543" y="21600"/>
                    <a:pt x="3194" y="21600"/>
                    <a:pt x="4478" y="21600"/>
                  </a:cubicBezTo>
                  <a:lnTo>
                    <a:pt x="17103" y="21600"/>
                  </a:lnTo>
                  <a:cubicBezTo>
                    <a:pt x="18407" y="21600"/>
                    <a:pt x="19057" y="21600"/>
                    <a:pt x="19750" y="21493"/>
                  </a:cubicBezTo>
                  <a:cubicBezTo>
                    <a:pt x="20507" y="21359"/>
                    <a:pt x="21105" y="21069"/>
                    <a:pt x="21381" y="20701"/>
                  </a:cubicBezTo>
                  <a:cubicBezTo>
                    <a:pt x="21600" y="20365"/>
                    <a:pt x="21600" y="20048"/>
                    <a:pt x="21600" y="19425"/>
                  </a:cubicBezTo>
                  <a:lnTo>
                    <a:pt x="21600" y="2185"/>
                  </a:lnTo>
                  <a:cubicBezTo>
                    <a:pt x="21600" y="1551"/>
                    <a:pt x="21600" y="1235"/>
                    <a:pt x="21381" y="899"/>
                  </a:cubicBezTo>
                  <a:cubicBezTo>
                    <a:pt x="21105" y="531"/>
                    <a:pt x="20507" y="241"/>
                    <a:pt x="19750" y="107"/>
                  </a:cubicBezTo>
                  <a:cubicBezTo>
                    <a:pt x="19057" y="0"/>
                    <a:pt x="18406" y="0"/>
                    <a:pt x="17122" y="0"/>
                  </a:cubicBezTo>
                  <a:lnTo>
                    <a:pt x="4478" y="0"/>
                  </a:lnTo>
                  <a:close/>
                  <a:moveTo>
                    <a:pt x="4068" y="499"/>
                  </a:moveTo>
                  <a:lnTo>
                    <a:pt x="5025" y="499"/>
                  </a:lnTo>
                  <a:cubicBezTo>
                    <a:pt x="5096" y="503"/>
                    <a:pt x="5163" y="515"/>
                    <a:pt x="5212" y="541"/>
                  </a:cubicBezTo>
                  <a:cubicBezTo>
                    <a:pt x="5257" y="565"/>
                    <a:pt x="5280" y="596"/>
                    <a:pt x="5285" y="628"/>
                  </a:cubicBezTo>
                  <a:cubicBezTo>
                    <a:pt x="5292" y="675"/>
                    <a:pt x="5300" y="719"/>
                    <a:pt x="5312" y="761"/>
                  </a:cubicBezTo>
                  <a:cubicBezTo>
                    <a:pt x="5325" y="807"/>
                    <a:pt x="5343" y="851"/>
                    <a:pt x="5369" y="893"/>
                  </a:cubicBezTo>
                  <a:cubicBezTo>
                    <a:pt x="5426" y="969"/>
                    <a:pt x="5516" y="1037"/>
                    <a:pt x="5631" y="1092"/>
                  </a:cubicBezTo>
                  <a:cubicBezTo>
                    <a:pt x="5746" y="1148"/>
                    <a:pt x="5886" y="1192"/>
                    <a:pt x="6042" y="1220"/>
                  </a:cubicBezTo>
                  <a:cubicBezTo>
                    <a:pt x="6185" y="1242"/>
                    <a:pt x="6324" y="1253"/>
                    <a:pt x="6494" y="1258"/>
                  </a:cubicBezTo>
                  <a:cubicBezTo>
                    <a:pt x="6664" y="1264"/>
                    <a:pt x="6866" y="1263"/>
                    <a:pt x="7135" y="1263"/>
                  </a:cubicBezTo>
                  <a:lnTo>
                    <a:pt x="14440" y="1263"/>
                  </a:lnTo>
                  <a:cubicBezTo>
                    <a:pt x="14708" y="1263"/>
                    <a:pt x="14910" y="1264"/>
                    <a:pt x="15080" y="1258"/>
                  </a:cubicBezTo>
                  <a:cubicBezTo>
                    <a:pt x="15251" y="1253"/>
                    <a:pt x="15390" y="1242"/>
                    <a:pt x="15533" y="1220"/>
                  </a:cubicBezTo>
                  <a:cubicBezTo>
                    <a:pt x="15689" y="1192"/>
                    <a:pt x="15829" y="1148"/>
                    <a:pt x="15944" y="1092"/>
                  </a:cubicBezTo>
                  <a:cubicBezTo>
                    <a:pt x="16058" y="1037"/>
                    <a:pt x="16148" y="969"/>
                    <a:pt x="16205" y="893"/>
                  </a:cubicBezTo>
                  <a:cubicBezTo>
                    <a:pt x="16232" y="851"/>
                    <a:pt x="16249" y="807"/>
                    <a:pt x="16262" y="761"/>
                  </a:cubicBezTo>
                  <a:cubicBezTo>
                    <a:pt x="16274" y="719"/>
                    <a:pt x="16282" y="675"/>
                    <a:pt x="16289" y="628"/>
                  </a:cubicBezTo>
                  <a:cubicBezTo>
                    <a:pt x="16294" y="596"/>
                    <a:pt x="16318" y="565"/>
                    <a:pt x="16362" y="541"/>
                  </a:cubicBezTo>
                  <a:cubicBezTo>
                    <a:pt x="16412" y="515"/>
                    <a:pt x="16480" y="503"/>
                    <a:pt x="16551" y="499"/>
                  </a:cubicBezTo>
                  <a:lnTo>
                    <a:pt x="17532" y="499"/>
                  </a:lnTo>
                  <a:cubicBezTo>
                    <a:pt x="18404" y="499"/>
                    <a:pt x="18846" y="499"/>
                    <a:pt x="19317" y="571"/>
                  </a:cubicBezTo>
                  <a:cubicBezTo>
                    <a:pt x="19831" y="662"/>
                    <a:pt x="20237" y="859"/>
                    <a:pt x="20424" y="1109"/>
                  </a:cubicBezTo>
                  <a:cubicBezTo>
                    <a:pt x="20573" y="1338"/>
                    <a:pt x="20573" y="1553"/>
                    <a:pt x="20573" y="1983"/>
                  </a:cubicBezTo>
                  <a:lnTo>
                    <a:pt x="20573" y="19623"/>
                  </a:lnTo>
                  <a:cubicBezTo>
                    <a:pt x="20573" y="20046"/>
                    <a:pt x="20573" y="20262"/>
                    <a:pt x="20424" y="20491"/>
                  </a:cubicBezTo>
                  <a:cubicBezTo>
                    <a:pt x="20237" y="20741"/>
                    <a:pt x="19831" y="20938"/>
                    <a:pt x="19317" y="21029"/>
                  </a:cubicBezTo>
                  <a:cubicBezTo>
                    <a:pt x="18846" y="21101"/>
                    <a:pt x="18403" y="21101"/>
                    <a:pt x="17517" y="21101"/>
                  </a:cubicBezTo>
                  <a:lnTo>
                    <a:pt x="4068" y="21101"/>
                  </a:lnTo>
                  <a:cubicBezTo>
                    <a:pt x="3196" y="21101"/>
                    <a:pt x="2754" y="21101"/>
                    <a:pt x="2283" y="21029"/>
                  </a:cubicBezTo>
                  <a:cubicBezTo>
                    <a:pt x="1769" y="20938"/>
                    <a:pt x="1363" y="20741"/>
                    <a:pt x="1176" y="20491"/>
                  </a:cubicBezTo>
                  <a:cubicBezTo>
                    <a:pt x="1027" y="20262"/>
                    <a:pt x="1027" y="20047"/>
                    <a:pt x="1027" y="19617"/>
                  </a:cubicBezTo>
                  <a:lnTo>
                    <a:pt x="1027" y="1977"/>
                  </a:lnTo>
                  <a:cubicBezTo>
                    <a:pt x="1027" y="1554"/>
                    <a:pt x="1027" y="1338"/>
                    <a:pt x="1176" y="1109"/>
                  </a:cubicBezTo>
                  <a:cubicBezTo>
                    <a:pt x="1363" y="859"/>
                    <a:pt x="1769" y="662"/>
                    <a:pt x="2283" y="571"/>
                  </a:cubicBezTo>
                  <a:cubicBezTo>
                    <a:pt x="2751" y="499"/>
                    <a:pt x="3195" y="499"/>
                    <a:pt x="4068" y="49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9037" tIns="34519" rIns="69037" bIns="34519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16"/>
            </a:p>
          </p:txBody>
        </p:sp>
        <p:sp>
          <p:nvSpPr>
            <p:cNvPr id="64" name="îsļiḋê">
              <a:extLst>
                <a:ext uri="{FF2B5EF4-FFF2-40B4-BE49-F238E27FC236}">
                  <a16:creationId xmlns:a16="http://schemas.microsoft.com/office/drawing/2014/main" id="{2B18247B-982E-A944-9AFD-4E79C1EB6380}"/>
                </a:ext>
              </a:extLst>
            </p:cNvPr>
            <p:cNvSpPr/>
            <p:nvPr/>
          </p:nvSpPr>
          <p:spPr>
            <a:xfrm>
              <a:off x="6296131" y="1534822"/>
              <a:ext cx="63303" cy="63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9037" tIns="34519" rIns="69037" bIns="34519" numCol="1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16"/>
            </a:p>
          </p:txBody>
        </p:sp>
        <p:sp>
          <p:nvSpPr>
            <p:cNvPr id="65" name="îṣḷidê">
              <a:extLst>
                <a:ext uri="{FF2B5EF4-FFF2-40B4-BE49-F238E27FC236}">
                  <a16:creationId xmlns:a16="http://schemas.microsoft.com/office/drawing/2014/main" id="{28396717-2DC1-7D4E-AE51-8F36BB1FA3B5}"/>
                </a:ext>
              </a:extLst>
            </p:cNvPr>
            <p:cNvSpPr/>
            <p:nvPr/>
          </p:nvSpPr>
          <p:spPr>
            <a:xfrm>
              <a:off x="5958538" y="1547431"/>
              <a:ext cx="270506" cy="38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" y="0"/>
                  </a:moveTo>
                  <a:cubicBezTo>
                    <a:pt x="1103" y="0"/>
                    <a:pt x="729" y="1260"/>
                    <a:pt x="453" y="3213"/>
                  </a:cubicBezTo>
                  <a:cubicBezTo>
                    <a:pt x="178" y="5166"/>
                    <a:pt x="0" y="7820"/>
                    <a:pt x="0" y="10800"/>
                  </a:cubicBezTo>
                  <a:cubicBezTo>
                    <a:pt x="0" y="16761"/>
                    <a:pt x="683" y="21600"/>
                    <a:pt x="1524" y="21600"/>
                  </a:cubicBezTo>
                  <a:cubicBezTo>
                    <a:pt x="1961" y="21600"/>
                    <a:pt x="2397" y="21600"/>
                    <a:pt x="2834" y="21600"/>
                  </a:cubicBezTo>
                  <a:cubicBezTo>
                    <a:pt x="5336" y="21600"/>
                    <a:pt x="7838" y="21600"/>
                    <a:pt x="10340" y="21600"/>
                  </a:cubicBezTo>
                  <a:cubicBezTo>
                    <a:pt x="10533" y="21600"/>
                    <a:pt x="10727" y="21600"/>
                    <a:pt x="10920" y="21600"/>
                  </a:cubicBezTo>
                  <a:lnTo>
                    <a:pt x="20076" y="21600"/>
                  </a:lnTo>
                  <a:cubicBezTo>
                    <a:pt x="20497" y="21600"/>
                    <a:pt x="20871" y="20340"/>
                    <a:pt x="21147" y="18387"/>
                  </a:cubicBezTo>
                  <a:cubicBezTo>
                    <a:pt x="21422" y="16434"/>
                    <a:pt x="21600" y="13780"/>
                    <a:pt x="21600" y="10800"/>
                  </a:cubicBezTo>
                  <a:cubicBezTo>
                    <a:pt x="21600" y="4839"/>
                    <a:pt x="20917" y="0"/>
                    <a:pt x="20076" y="0"/>
                  </a:cubicBezTo>
                  <a:cubicBezTo>
                    <a:pt x="19639" y="0"/>
                    <a:pt x="19203" y="0"/>
                    <a:pt x="18766" y="0"/>
                  </a:cubicBezTo>
                  <a:cubicBezTo>
                    <a:pt x="16264" y="0"/>
                    <a:pt x="13762" y="0"/>
                    <a:pt x="11260" y="0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69037" tIns="34519" rIns="69037" bIns="34519" numCol="1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200">
                  <a:solidFill>
                    <a:schemeClr val="accent1">
                      <a:hueOff val="-12342858"/>
                      <a:satOff val="-30434"/>
                      <a:lumOff val="4509"/>
                    </a:schemeClr>
                  </a:solidFill>
                </a:defRPr>
              </a:pPr>
              <a:endParaRPr sz="2416"/>
            </a:p>
          </p:txBody>
        </p:sp>
      </p:grpSp>
      <p:sp>
        <p:nvSpPr>
          <p:cNvPr id="67" name="iš1îdè">
            <a:extLst>
              <a:ext uri="{FF2B5EF4-FFF2-40B4-BE49-F238E27FC236}">
                <a16:creationId xmlns:a16="http://schemas.microsoft.com/office/drawing/2014/main" id="{2D509E1A-EB7F-9143-82F0-290B3DA57807}"/>
              </a:ext>
            </a:extLst>
          </p:cNvPr>
          <p:cNvSpPr/>
          <p:nvPr/>
        </p:nvSpPr>
        <p:spPr bwMode="auto">
          <a:xfrm>
            <a:off x="1283767" y="2189735"/>
            <a:ext cx="2561017" cy="84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37" tIns="34519" rIns="69037" bIns="34519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首页作为校园微官网，包含待办事项、消息通知、通知公告、应用快捷入口、校园新闻、数据看板等</a:t>
            </a:r>
            <a:endParaRPr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68" name="iśļîḋe">
            <a:extLst>
              <a:ext uri="{FF2B5EF4-FFF2-40B4-BE49-F238E27FC236}">
                <a16:creationId xmlns:a16="http://schemas.microsoft.com/office/drawing/2014/main" id="{407E9D02-5045-2344-8E26-4CD1A64356E6}"/>
              </a:ext>
            </a:extLst>
          </p:cNvPr>
          <p:cNvSpPr txBox="1"/>
          <p:nvPr/>
        </p:nvSpPr>
        <p:spPr bwMode="auto">
          <a:xfrm>
            <a:off x="1283768" y="1898281"/>
            <a:ext cx="2575512" cy="29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37" tIns="34519" rIns="69037" bIns="34519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首页</a:t>
            </a:r>
            <a:endParaRPr lang="en-US" altLang="zh-CN" sz="1600" dirty="0"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70" name="îṩļiḑè">
            <a:extLst>
              <a:ext uri="{FF2B5EF4-FFF2-40B4-BE49-F238E27FC236}">
                <a16:creationId xmlns:a16="http://schemas.microsoft.com/office/drawing/2014/main" id="{A296BC12-0408-B745-B3E8-ABABEFAEE4CE}"/>
              </a:ext>
            </a:extLst>
          </p:cNvPr>
          <p:cNvSpPr/>
          <p:nvPr/>
        </p:nvSpPr>
        <p:spPr bwMode="auto">
          <a:xfrm>
            <a:off x="1281047" y="3572221"/>
            <a:ext cx="2543801" cy="84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37" tIns="34519" rIns="69037" bIns="34519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提供全部应用和功能入口，覆盖管理、教学、家校、教研、办公、成长报告等多场景功能</a:t>
            </a:r>
            <a:endParaRPr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71" name="îṣľîḍé">
            <a:extLst>
              <a:ext uri="{FF2B5EF4-FFF2-40B4-BE49-F238E27FC236}">
                <a16:creationId xmlns:a16="http://schemas.microsoft.com/office/drawing/2014/main" id="{E3AE514B-F2D8-2C45-95C2-928C148F44BB}"/>
              </a:ext>
            </a:extLst>
          </p:cNvPr>
          <p:cNvSpPr txBox="1"/>
          <p:nvPr/>
        </p:nvSpPr>
        <p:spPr bwMode="auto">
          <a:xfrm>
            <a:off x="1281049" y="3280767"/>
            <a:ext cx="2575512" cy="29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37" tIns="34519" rIns="69037" bIns="34519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应用</a:t>
            </a:r>
            <a:endParaRPr lang="en-US" altLang="zh-CN" sz="1600" dirty="0"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73" name="ïśľíde">
            <a:extLst>
              <a:ext uri="{FF2B5EF4-FFF2-40B4-BE49-F238E27FC236}">
                <a16:creationId xmlns:a16="http://schemas.microsoft.com/office/drawing/2014/main" id="{23DF2D64-817B-BE49-9CC5-4EBEDDF17707}"/>
              </a:ext>
            </a:extLst>
          </p:cNvPr>
          <p:cNvSpPr/>
          <p:nvPr/>
        </p:nvSpPr>
        <p:spPr bwMode="auto">
          <a:xfrm>
            <a:off x="1302306" y="5030327"/>
            <a:ext cx="2523446" cy="92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37" tIns="34519" rIns="69037" bIns="34519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包含我的个人信息及设置、人脸识别、个人成就、常用入口等与“我”相关的功能</a:t>
            </a:r>
            <a:endParaRPr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74" name="îśḻíďé">
            <a:extLst>
              <a:ext uri="{FF2B5EF4-FFF2-40B4-BE49-F238E27FC236}">
                <a16:creationId xmlns:a16="http://schemas.microsoft.com/office/drawing/2014/main" id="{76AF594B-C03B-6D43-9EF0-71B4452DDE73}"/>
              </a:ext>
            </a:extLst>
          </p:cNvPr>
          <p:cNvSpPr txBox="1"/>
          <p:nvPr/>
        </p:nvSpPr>
        <p:spPr bwMode="auto">
          <a:xfrm>
            <a:off x="1279924" y="4738874"/>
            <a:ext cx="2575512" cy="29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37" tIns="34519" rIns="69037" bIns="34519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我的</a:t>
            </a:r>
            <a:endParaRPr lang="en-US" altLang="zh-CN" sz="1600" dirty="0"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10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9008EEB6-6336-A34C-9F9A-88931765C3CB}"/>
              </a:ext>
            </a:extLst>
          </p:cNvPr>
          <p:cNvSpPr txBox="1">
            <a:spLocks noChangeArrowheads="1"/>
          </p:cNvSpPr>
          <p:nvPr/>
        </p:nvSpPr>
        <p:spPr>
          <a:xfrm>
            <a:off x="473213" y="271845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让校园能力更专业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b="1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腾讯云教学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2CCFF01-FD86-B44E-B75A-1F891563EFDE}"/>
              </a:ext>
            </a:extLst>
          </p:cNvPr>
          <p:cNvSpPr txBox="1"/>
          <p:nvPr/>
        </p:nvSpPr>
        <p:spPr>
          <a:xfrm>
            <a:off x="408579" y="756169"/>
            <a:ext cx="10721340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>
              <a:lnSpc>
                <a:spcPct val="150000"/>
              </a:lnSpc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</a:rPr>
              <a:t>连接课前、课中和课后的教学全场景，通过智能纸笔、互动平板、扫描拍照等方式采集学生的学习过程数据及日常行为数据，并通过人工智能和大数据进行分析和综合运用，打造个性化的教与学</a:t>
            </a:r>
          </a:p>
        </p:txBody>
      </p:sp>
      <p:sp>
        <p:nvSpPr>
          <p:cNvPr id="53" name="矩形 8">
            <a:extLst>
              <a:ext uri="{FF2B5EF4-FFF2-40B4-BE49-F238E27FC236}">
                <a16:creationId xmlns:a16="http://schemas.microsoft.com/office/drawing/2014/main" id="{1CCF57AF-520E-3248-BBB0-FEF6A9B82F3A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5" noProof="1"/>
          </a:p>
        </p:txBody>
      </p:sp>
      <p:sp>
        <p:nvSpPr>
          <p:cNvPr id="54" name="矩形 7">
            <a:extLst>
              <a:ext uri="{FF2B5EF4-FFF2-40B4-BE49-F238E27FC236}">
                <a16:creationId xmlns:a16="http://schemas.microsoft.com/office/drawing/2014/main" id="{3AC10CB8-7937-8A42-BD48-ACE1308135A1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5" noProof="1"/>
          </a:p>
        </p:txBody>
      </p:sp>
      <p:pic>
        <p:nvPicPr>
          <p:cNvPr id="55" name="图像" descr="图像">
            <a:extLst>
              <a:ext uri="{FF2B5EF4-FFF2-40B4-BE49-F238E27FC236}">
                <a16:creationId xmlns:a16="http://schemas.microsoft.com/office/drawing/2014/main" id="{F857C000-01A8-9B4F-A0C8-E7DBC13B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53251178-8584-8B41-8017-16C1365D3700}"/>
              </a:ext>
            </a:extLst>
          </p:cNvPr>
          <p:cNvGrpSpPr/>
          <p:nvPr/>
        </p:nvGrpSpPr>
        <p:grpSpPr>
          <a:xfrm>
            <a:off x="671868" y="2041213"/>
            <a:ext cx="5270500" cy="3908425"/>
            <a:chOff x="1545" y="3026"/>
            <a:chExt cx="7068" cy="5244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106A914-0474-3145-9942-067291B7E4D8}"/>
                </a:ext>
              </a:extLst>
            </p:cNvPr>
            <p:cNvSpPr/>
            <p:nvPr/>
          </p:nvSpPr>
          <p:spPr>
            <a:xfrm>
              <a:off x="1557" y="3026"/>
              <a:ext cx="1701" cy="1701"/>
            </a:xfrm>
            <a:prstGeom prst="rect">
              <a:avLst/>
            </a:prstGeom>
            <a:solidFill>
              <a:srgbClr val="FF8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E086BED-621E-1B43-9B0D-95422E4A01A9}"/>
                </a:ext>
              </a:extLst>
            </p:cNvPr>
            <p:cNvSpPr/>
            <p:nvPr/>
          </p:nvSpPr>
          <p:spPr>
            <a:xfrm>
              <a:off x="3342" y="3026"/>
              <a:ext cx="1701" cy="1701"/>
            </a:xfrm>
            <a:prstGeom prst="rect">
              <a:avLst/>
            </a:prstGeom>
            <a:solidFill>
              <a:srgbClr val="10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3D3F5B2-D825-3F4E-A3D0-293B80954676}"/>
                </a:ext>
              </a:extLst>
            </p:cNvPr>
            <p:cNvSpPr/>
            <p:nvPr/>
          </p:nvSpPr>
          <p:spPr>
            <a:xfrm>
              <a:off x="5113" y="3026"/>
              <a:ext cx="1701" cy="1701"/>
            </a:xfrm>
            <a:prstGeom prst="rect">
              <a:avLst/>
            </a:prstGeom>
            <a:solidFill>
              <a:srgbClr val="10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134139D-F944-1E4E-837B-6014344A089A}"/>
                </a:ext>
              </a:extLst>
            </p:cNvPr>
            <p:cNvSpPr/>
            <p:nvPr/>
          </p:nvSpPr>
          <p:spPr>
            <a:xfrm>
              <a:off x="1545" y="4796"/>
              <a:ext cx="1701" cy="1701"/>
            </a:xfrm>
            <a:prstGeom prst="rect">
              <a:avLst/>
            </a:prstGeom>
            <a:solidFill>
              <a:srgbClr val="01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9A6FC1C-AD3F-6145-83DF-77CF7BB29B8A}"/>
                </a:ext>
              </a:extLst>
            </p:cNvPr>
            <p:cNvSpPr/>
            <p:nvPr/>
          </p:nvSpPr>
          <p:spPr>
            <a:xfrm>
              <a:off x="3330" y="4796"/>
              <a:ext cx="1701" cy="170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F27F876-6A56-0C43-B7C2-CB76B6054A1E}"/>
                </a:ext>
              </a:extLst>
            </p:cNvPr>
            <p:cNvSpPr/>
            <p:nvPr/>
          </p:nvSpPr>
          <p:spPr>
            <a:xfrm>
              <a:off x="5113" y="4796"/>
              <a:ext cx="1701" cy="170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9D178C2-B9EA-5A48-8B77-3E06E65BEBD0}"/>
                </a:ext>
              </a:extLst>
            </p:cNvPr>
            <p:cNvSpPr/>
            <p:nvPr/>
          </p:nvSpPr>
          <p:spPr>
            <a:xfrm>
              <a:off x="1545" y="6569"/>
              <a:ext cx="1701" cy="1701"/>
            </a:xfrm>
            <a:prstGeom prst="rect">
              <a:avLst/>
            </a:prstGeom>
            <a:solidFill>
              <a:srgbClr val="01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01C55C2A-2F30-434B-9AE8-513AB0E18F36}"/>
                </a:ext>
              </a:extLst>
            </p:cNvPr>
            <p:cNvSpPr/>
            <p:nvPr/>
          </p:nvSpPr>
          <p:spPr>
            <a:xfrm>
              <a:off x="3330" y="6569"/>
              <a:ext cx="1701" cy="17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8490A4E-4019-F947-8688-FCED9D9E8086}"/>
                </a:ext>
              </a:extLst>
            </p:cNvPr>
            <p:cNvSpPr/>
            <p:nvPr/>
          </p:nvSpPr>
          <p:spPr>
            <a:xfrm>
              <a:off x="5113" y="6569"/>
              <a:ext cx="1701" cy="1701"/>
            </a:xfrm>
            <a:prstGeom prst="rect">
              <a:avLst/>
            </a:prstGeom>
            <a:solidFill>
              <a:srgbClr val="FF8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2699C80E-34BE-434D-A0A8-F176595ED723}"/>
                </a:ext>
              </a:extLst>
            </p:cNvPr>
            <p:cNvSpPr/>
            <p:nvPr/>
          </p:nvSpPr>
          <p:spPr>
            <a:xfrm>
              <a:off x="6912" y="3026"/>
              <a:ext cx="1701" cy="1701"/>
            </a:xfrm>
            <a:prstGeom prst="rect">
              <a:avLst/>
            </a:prstGeom>
            <a:solidFill>
              <a:srgbClr val="10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A592BC7-FEF6-4040-BC99-6D3F98C1C814}"/>
                </a:ext>
              </a:extLst>
            </p:cNvPr>
            <p:cNvSpPr/>
            <p:nvPr/>
          </p:nvSpPr>
          <p:spPr>
            <a:xfrm>
              <a:off x="6900" y="4796"/>
              <a:ext cx="1713" cy="1701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AA1F666-939B-8640-8F68-410CADE46CD1}"/>
                </a:ext>
              </a:extLst>
            </p:cNvPr>
            <p:cNvSpPr/>
            <p:nvPr/>
          </p:nvSpPr>
          <p:spPr>
            <a:xfrm>
              <a:off x="6900" y="6569"/>
              <a:ext cx="1713" cy="1701"/>
            </a:xfrm>
            <a:prstGeom prst="rect">
              <a:avLst/>
            </a:prstGeom>
            <a:solidFill>
              <a:srgbClr val="FF8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8" name="图片 87" descr="排课 (1)">
              <a:extLst>
                <a:ext uri="{FF2B5EF4-FFF2-40B4-BE49-F238E27FC236}">
                  <a16:creationId xmlns:a16="http://schemas.microsoft.com/office/drawing/2014/main" id="{39407A8E-1429-B24D-9A23-B122D98C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3" y="3291"/>
              <a:ext cx="869" cy="869"/>
            </a:xfrm>
            <a:prstGeom prst="rect">
              <a:avLst/>
            </a:prstGeom>
          </p:spPr>
        </p:pic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9D007BF-19C1-8440-AF63-A4121CF554E3}"/>
                </a:ext>
              </a:extLst>
            </p:cNvPr>
            <p:cNvSpPr txBox="1"/>
            <p:nvPr/>
          </p:nvSpPr>
          <p:spPr>
            <a:xfrm>
              <a:off x="1916" y="4246"/>
              <a:ext cx="975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</a:rPr>
                <a:t>排课</a:t>
              </a:r>
            </a:p>
          </p:txBody>
        </p:sp>
        <p:pic>
          <p:nvPicPr>
            <p:cNvPr id="90" name="图片 89" descr="课表信息">
              <a:extLst>
                <a:ext uri="{FF2B5EF4-FFF2-40B4-BE49-F238E27FC236}">
                  <a16:creationId xmlns:a16="http://schemas.microsoft.com/office/drawing/2014/main" id="{2BCE018F-BCE3-604C-A755-DE413220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5" y="3247"/>
              <a:ext cx="869" cy="869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D4266B54-D745-DB49-8A18-588A3143D1CB}"/>
                </a:ext>
              </a:extLst>
            </p:cNvPr>
            <p:cNvSpPr txBox="1"/>
            <p:nvPr/>
          </p:nvSpPr>
          <p:spPr>
            <a:xfrm>
              <a:off x="3702" y="4249"/>
              <a:ext cx="975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课表</a:t>
              </a:r>
            </a:p>
          </p:txBody>
        </p:sp>
        <p:pic>
          <p:nvPicPr>
            <p:cNvPr id="92" name="图片 91" descr="成绩">
              <a:extLst>
                <a:ext uri="{FF2B5EF4-FFF2-40B4-BE49-F238E27FC236}">
                  <a16:creationId xmlns:a16="http://schemas.microsoft.com/office/drawing/2014/main" id="{78239450-89F0-6647-81EE-508133C74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5" y="3297"/>
              <a:ext cx="858" cy="821"/>
            </a:xfrm>
            <a:prstGeom prst="rect">
              <a:avLst/>
            </a:prstGeom>
          </p:spPr>
        </p:pic>
        <p:pic>
          <p:nvPicPr>
            <p:cNvPr id="93" name="图片 92" descr="作业">
              <a:extLst>
                <a:ext uri="{FF2B5EF4-FFF2-40B4-BE49-F238E27FC236}">
                  <a16:creationId xmlns:a16="http://schemas.microsoft.com/office/drawing/2014/main" id="{8E91D642-C8B5-EE49-A1E3-C62CA9EA8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0" y="3242"/>
              <a:ext cx="869" cy="869"/>
            </a:xfrm>
            <a:prstGeom prst="rect">
              <a:avLst/>
            </a:prstGeom>
          </p:spPr>
        </p:pic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2D7A043-C74D-C54D-9B19-9F79BEE2B92A}"/>
                </a:ext>
              </a:extLst>
            </p:cNvPr>
            <p:cNvSpPr txBox="1"/>
            <p:nvPr/>
          </p:nvSpPr>
          <p:spPr>
            <a:xfrm>
              <a:off x="5470" y="4258"/>
              <a:ext cx="975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作业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FD7CDCD-7F73-6C43-8BDF-47BCDDDE5D2A}"/>
                </a:ext>
              </a:extLst>
            </p:cNvPr>
            <p:cNvSpPr txBox="1"/>
            <p:nvPr/>
          </p:nvSpPr>
          <p:spPr>
            <a:xfrm>
              <a:off x="7261" y="4257"/>
              <a:ext cx="975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成绩</a:t>
              </a:r>
            </a:p>
          </p:txBody>
        </p:sp>
        <p:pic>
          <p:nvPicPr>
            <p:cNvPr id="96" name="图片 95" descr="智慧题库">
              <a:extLst>
                <a:ext uri="{FF2B5EF4-FFF2-40B4-BE49-F238E27FC236}">
                  <a16:creationId xmlns:a16="http://schemas.microsoft.com/office/drawing/2014/main" id="{CD96E7B3-765C-2044-AB0D-AA5369D3D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88" y="5004"/>
              <a:ext cx="966" cy="966"/>
            </a:xfrm>
            <a:prstGeom prst="rect">
              <a:avLst/>
            </a:prstGeom>
          </p:spPr>
        </p:pic>
        <p:pic>
          <p:nvPicPr>
            <p:cNvPr id="97" name="图片 96" descr="考试阅卷">
              <a:extLst>
                <a:ext uri="{FF2B5EF4-FFF2-40B4-BE49-F238E27FC236}">
                  <a16:creationId xmlns:a16="http://schemas.microsoft.com/office/drawing/2014/main" id="{6ABB7FB7-A243-6548-8DFD-141E57D8B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75" y="5093"/>
              <a:ext cx="869" cy="869"/>
            </a:xfrm>
            <a:prstGeom prst="rect">
              <a:avLst/>
            </a:prstGeom>
          </p:spPr>
        </p:pic>
        <p:pic>
          <p:nvPicPr>
            <p:cNvPr id="98" name="图片 97" descr="平板">
              <a:extLst>
                <a:ext uri="{FF2B5EF4-FFF2-40B4-BE49-F238E27FC236}">
                  <a16:creationId xmlns:a16="http://schemas.microsoft.com/office/drawing/2014/main" id="{286E5131-B05A-4949-9708-5DCA1EB6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57" y="5078"/>
              <a:ext cx="918" cy="918"/>
            </a:xfrm>
            <a:prstGeom prst="rect">
              <a:avLst/>
            </a:prstGeom>
          </p:spPr>
        </p:pic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D37EBD64-FE42-C848-BFBB-1662DF2E1C72}"/>
                </a:ext>
              </a:extLst>
            </p:cNvPr>
            <p:cNvSpPr txBox="1"/>
            <p:nvPr/>
          </p:nvSpPr>
          <p:spPr>
            <a:xfrm>
              <a:off x="1677" y="5991"/>
              <a:ext cx="1317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精品题库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9234A316-E751-3A4D-A50F-D7F32490C6E9}"/>
                </a:ext>
              </a:extLst>
            </p:cNvPr>
            <p:cNvSpPr txBox="1"/>
            <p:nvPr/>
          </p:nvSpPr>
          <p:spPr>
            <a:xfrm>
              <a:off x="3562" y="5996"/>
              <a:ext cx="1286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扫描阅卷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E412929E-CEE4-484A-BED2-CE3537EC9BE3}"/>
                </a:ext>
              </a:extLst>
            </p:cNvPr>
            <p:cNvSpPr txBox="1"/>
            <p:nvPr/>
          </p:nvSpPr>
          <p:spPr>
            <a:xfrm>
              <a:off x="5241" y="5986"/>
              <a:ext cx="1349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平板互动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A0B2C5C7-371F-8947-83AE-592A558498E5}"/>
                </a:ext>
              </a:extLst>
            </p:cNvPr>
            <p:cNvSpPr txBox="1"/>
            <p:nvPr/>
          </p:nvSpPr>
          <p:spPr>
            <a:xfrm>
              <a:off x="6854" y="5986"/>
              <a:ext cx="1663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智笔课堂</a:t>
              </a:r>
            </a:p>
          </p:txBody>
        </p:sp>
        <p:pic>
          <p:nvPicPr>
            <p:cNvPr id="104" name="图片 103" descr="行为分析">
              <a:extLst>
                <a:ext uri="{FF2B5EF4-FFF2-40B4-BE49-F238E27FC236}">
                  <a16:creationId xmlns:a16="http://schemas.microsoft.com/office/drawing/2014/main" id="{C8D512F1-8A23-8A45-AC11-B772CB314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36" y="6770"/>
              <a:ext cx="869" cy="869"/>
            </a:xfrm>
            <a:prstGeom prst="rect">
              <a:avLst/>
            </a:prstGeom>
          </p:spPr>
        </p:pic>
        <p:pic>
          <p:nvPicPr>
            <p:cNvPr id="105" name="图片 104" descr="评价报告">
              <a:extLst>
                <a:ext uri="{FF2B5EF4-FFF2-40B4-BE49-F238E27FC236}">
                  <a16:creationId xmlns:a16="http://schemas.microsoft.com/office/drawing/2014/main" id="{1449D693-23D9-D94A-B8F6-05E78E02D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06" y="6770"/>
              <a:ext cx="869" cy="869"/>
            </a:xfrm>
            <a:prstGeom prst="rect">
              <a:avLst/>
            </a:prstGeom>
          </p:spPr>
        </p:pic>
        <p:pic>
          <p:nvPicPr>
            <p:cNvPr id="106" name="图片 105" descr="试卷批改">
              <a:extLst>
                <a:ext uri="{FF2B5EF4-FFF2-40B4-BE49-F238E27FC236}">
                  <a16:creationId xmlns:a16="http://schemas.microsoft.com/office/drawing/2014/main" id="{182D56D9-24D6-C245-8956-F7893525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67" y="6775"/>
              <a:ext cx="869" cy="869"/>
            </a:xfrm>
            <a:prstGeom prst="rect">
              <a:avLst/>
            </a:prstGeom>
          </p:spPr>
        </p:pic>
        <p:pic>
          <p:nvPicPr>
            <p:cNvPr id="107" name="图片 106" descr="推荐">
              <a:extLst>
                <a:ext uri="{FF2B5EF4-FFF2-40B4-BE49-F238E27FC236}">
                  <a16:creationId xmlns:a16="http://schemas.microsoft.com/office/drawing/2014/main" id="{DA5874C3-9910-9F46-AF9C-BF95A272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4" y="6776"/>
              <a:ext cx="897" cy="966"/>
            </a:xfrm>
            <a:prstGeom prst="rect">
              <a:avLst/>
            </a:prstGeom>
          </p:spPr>
        </p:pic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5589655F-1FBD-E644-BBE7-C73EFC81A06C}"/>
                </a:ext>
              </a:extLst>
            </p:cNvPr>
            <p:cNvSpPr txBox="1"/>
            <p:nvPr/>
          </p:nvSpPr>
          <p:spPr>
            <a:xfrm>
              <a:off x="1719" y="7775"/>
              <a:ext cx="1317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行为分析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AF47B3D7-ED0C-AF4C-BFCF-2FFACEAE1233}"/>
                </a:ext>
              </a:extLst>
            </p:cNvPr>
            <p:cNvSpPr txBox="1"/>
            <p:nvPr/>
          </p:nvSpPr>
          <p:spPr>
            <a:xfrm>
              <a:off x="3537" y="7775"/>
              <a:ext cx="1286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智能批改</a:t>
              </a: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227A303E-688B-9E4D-9804-FF478DF15FB2}"/>
                </a:ext>
              </a:extLst>
            </p:cNvPr>
            <p:cNvSpPr txBox="1"/>
            <p:nvPr/>
          </p:nvSpPr>
          <p:spPr>
            <a:xfrm>
              <a:off x="5283" y="7775"/>
              <a:ext cx="1349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学情报告</a:t>
              </a: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5FA9BE77-7C14-AA49-8626-E08D1D898574}"/>
                </a:ext>
              </a:extLst>
            </p:cNvPr>
            <p:cNvSpPr txBox="1"/>
            <p:nvPr/>
          </p:nvSpPr>
          <p:spPr>
            <a:xfrm>
              <a:off x="6822" y="7772"/>
              <a:ext cx="1663" cy="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个性化教学</a:t>
              </a:r>
            </a:p>
          </p:txBody>
        </p:sp>
      </p:grpSp>
      <p:pic>
        <p:nvPicPr>
          <p:cNvPr id="112" name="图片 111">
            <a:extLst>
              <a:ext uri="{FF2B5EF4-FFF2-40B4-BE49-F238E27FC236}">
                <a16:creationId xmlns:a16="http://schemas.microsoft.com/office/drawing/2014/main" id="{0A4C1A49-5C7E-7644-B5D1-D7FF15E249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2762" y="3551106"/>
            <a:ext cx="321194" cy="64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9F0A443-BDA2-2E46-A85E-F8602570206C}"/>
              </a:ext>
            </a:extLst>
          </p:cNvPr>
          <p:cNvGrpSpPr/>
          <p:nvPr/>
        </p:nvGrpSpPr>
        <p:grpSpPr>
          <a:xfrm>
            <a:off x="6274769" y="1958543"/>
            <a:ext cx="5045446" cy="3830888"/>
            <a:chOff x="6374109" y="1754426"/>
            <a:chExt cx="5045446" cy="3830888"/>
          </a:xfrm>
        </p:grpSpPr>
        <p:sp>
          <p:nvSpPr>
            <p:cNvPr id="2" name="TextBox 4">
              <a:extLst>
                <a:ext uri="{FF2B5EF4-FFF2-40B4-BE49-F238E27FC236}">
                  <a16:creationId xmlns:a16="http://schemas.microsoft.com/office/drawing/2014/main" id="{D35ED190-DEEC-D145-8523-0E849AE1854F}"/>
                </a:ext>
              </a:extLst>
            </p:cNvPr>
            <p:cNvSpPr txBox="1"/>
            <p:nvPr/>
          </p:nvSpPr>
          <p:spPr>
            <a:xfrm>
              <a:off x="9546930" y="2670334"/>
              <a:ext cx="1231106" cy="1855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165">
                <a:lnSpc>
                  <a:spcPts val="1400"/>
                </a:lnSpc>
                <a:spcAft>
                  <a:spcPts val="1200"/>
                </a:spcAft>
              </a:pPr>
              <a:r>
                <a:rPr lang="zh-CN" altLang="en-US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</a:rPr>
                <a:t>智能作业系统</a:t>
              </a:r>
            </a:p>
          </p:txBody>
        </p:sp>
        <p:sp>
          <p:nvSpPr>
            <p:cNvPr id="3" name="TextBox 5">
              <a:extLst>
                <a:ext uri="{FF2B5EF4-FFF2-40B4-BE49-F238E27FC236}">
                  <a16:creationId xmlns:a16="http://schemas.microsoft.com/office/drawing/2014/main" id="{46A53F96-7215-4B44-9A02-5FE7171F2278}"/>
                </a:ext>
              </a:extLst>
            </p:cNvPr>
            <p:cNvSpPr txBox="1"/>
            <p:nvPr/>
          </p:nvSpPr>
          <p:spPr>
            <a:xfrm>
              <a:off x="8960835" y="2976186"/>
              <a:ext cx="2458720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165" eaLnBrk="1">
                <a:lnSpc>
                  <a:spcPct val="150000"/>
                </a:lnSpc>
              </a:pPr>
              <a:r>
                <a:rPr lang="zh-CN" altLang="en-US" sz="1400" b="0" dirty="0">
                  <a:solidFill>
                    <a:srgbClr val="21292A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  <a:cs typeface="+mj-cs"/>
                </a:rPr>
                <a:t>覆盖校本作业、题库作业等多种作业类型，教学更有效</a:t>
              </a:r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92412482-790A-CC45-870E-730053410791}"/>
                </a:ext>
              </a:extLst>
            </p:cNvPr>
            <p:cNvSpPr txBox="1"/>
            <p:nvPr/>
          </p:nvSpPr>
          <p:spPr>
            <a:xfrm>
              <a:off x="7051625" y="2676684"/>
              <a:ext cx="1025923" cy="1855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defTabSz="685165">
                <a:lnSpc>
                  <a:spcPts val="1400"/>
                </a:lnSpc>
                <a:spcAft>
                  <a:spcPts val="1200"/>
                </a:spcAft>
              </a:pPr>
              <a:r>
                <a:rPr lang="zh-CN" altLang="en-US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精品资源库</a:t>
              </a: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D7C605F4-9B13-6F4A-B580-D16B6C2C7A21}"/>
                </a:ext>
              </a:extLst>
            </p:cNvPr>
            <p:cNvSpPr txBox="1"/>
            <p:nvPr/>
          </p:nvSpPr>
          <p:spPr>
            <a:xfrm>
              <a:off x="6400779" y="2976186"/>
              <a:ext cx="2270125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685165">
                <a:lnSpc>
                  <a:spcPct val="150000"/>
                </a:lnSpc>
              </a:pPr>
              <a:r>
                <a:rPr lang="zh-CN" altLang="en-US" sz="1400" b="0" dirty="0">
                  <a:solidFill>
                    <a:srgbClr val="21292A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  <a:cs typeface="+mj-cs"/>
                  <a:sym typeface="+mn-ea"/>
                </a:rPr>
                <a:t>千万量级的精品资源库，实时同步更新，教学更便捷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8332AD3D-E1A5-CB46-9C43-F14F58667244}"/>
                </a:ext>
              </a:extLst>
            </p:cNvPr>
            <p:cNvSpPr txBox="1"/>
            <p:nvPr/>
          </p:nvSpPr>
          <p:spPr>
            <a:xfrm>
              <a:off x="6947504" y="4683589"/>
              <a:ext cx="1231106" cy="1855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defTabSz="685165">
                <a:lnSpc>
                  <a:spcPts val="1400"/>
                </a:lnSpc>
                <a:spcAft>
                  <a:spcPts val="1200"/>
                </a:spcAft>
              </a:pPr>
              <a:r>
                <a:rPr lang="zh-CN" altLang="en-US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企鹅智笔课堂</a:t>
              </a: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885F47CB-BF93-2A42-9545-0A8CE3E94E94}"/>
                </a:ext>
              </a:extLst>
            </p:cNvPr>
            <p:cNvSpPr txBox="1"/>
            <p:nvPr/>
          </p:nvSpPr>
          <p:spPr>
            <a:xfrm>
              <a:off x="6374109" y="4977071"/>
              <a:ext cx="2379345" cy="6082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685165">
                <a:lnSpc>
                  <a:spcPct val="150000"/>
                </a:lnSpc>
              </a:pPr>
              <a:r>
                <a:rPr lang="zh-CN" altLang="en-US" sz="1400" b="0" dirty="0">
                  <a:solidFill>
                    <a:srgbClr val="21292A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  <a:cs typeface="+mj-cs"/>
                  <a:sym typeface="+mn-ea"/>
                </a:rPr>
                <a:t>智能笔高效采集用户数据，进行个性化教学，教学更精准</a:t>
              </a:r>
            </a:p>
          </p:txBody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BB57E23-475B-8949-8E0C-0456829CE876}"/>
                </a:ext>
              </a:extLst>
            </p:cNvPr>
            <p:cNvSpPr txBox="1"/>
            <p:nvPr/>
          </p:nvSpPr>
          <p:spPr>
            <a:xfrm>
              <a:off x="9546552" y="4675969"/>
              <a:ext cx="1231106" cy="1855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defTabSz="685165">
                <a:lnSpc>
                  <a:spcPts val="1400"/>
                </a:lnSpc>
                <a:spcAft>
                  <a:spcPts val="1200"/>
                </a:spcAft>
              </a:pPr>
              <a:r>
                <a:rPr lang="zh-CN" altLang="en-US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  <a:cs typeface="+mj-cs"/>
                  <a:sym typeface="+mn-ea"/>
                </a:rPr>
                <a:t>智能批改系统</a:t>
              </a:r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797E22F4-FA41-0249-A9BE-C73EB9B0AC86}"/>
                </a:ext>
              </a:extLst>
            </p:cNvPr>
            <p:cNvSpPr txBox="1"/>
            <p:nvPr/>
          </p:nvSpPr>
          <p:spPr>
            <a:xfrm>
              <a:off x="9181981" y="4969720"/>
              <a:ext cx="2007231" cy="6081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685165">
                <a:lnSpc>
                  <a:spcPct val="150000"/>
                </a:lnSpc>
              </a:pPr>
              <a:r>
                <a:rPr lang="zh-CN" altLang="en-US" sz="1400" b="0" dirty="0">
                  <a:solidFill>
                    <a:srgbClr val="21292A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  <a:cs typeface="Times New Roman" panose="02020603050405020304" pitchFamily="18" charset="0"/>
                  <a:sym typeface="+mn-ea"/>
                </a:rPr>
                <a:t>通过AI进行智能批改和个人行为分析，教学更智能</a:t>
              </a:r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8F7B368D-AD70-8D4C-B3FD-1A3261027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02460" y="3875106"/>
              <a:ext cx="321194" cy="648000"/>
            </a:xfrm>
            <a:prstGeom prst="rect">
              <a:avLst/>
            </a:prstGeom>
            <a:solidFill>
              <a:srgbClr val="10B0DE"/>
            </a:solidFill>
          </p:spPr>
        </p:pic>
        <p:pic>
          <p:nvPicPr>
            <p:cNvPr id="115" name="图形 114" descr="剧本">
              <a:extLst>
                <a:ext uri="{FF2B5EF4-FFF2-40B4-BE49-F238E27FC236}">
                  <a16:creationId xmlns:a16="http://schemas.microsoft.com/office/drawing/2014/main" id="{CE12087C-00BB-324A-8E0C-A41DFDCB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139841" y="1754426"/>
              <a:ext cx="792000" cy="792000"/>
            </a:xfrm>
            <a:prstGeom prst="rect">
              <a:avLst/>
            </a:prstGeom>
          </p:spPr>
        </p:pic>
        <p:pic>
          <p:nvPicPr>
            <p:cNvPr id="119" name="图形 118" descr="合同">
              <a:extLst>
                <a:ext uri="{FF2B5EF4-FFF2-40B4-BE49-F238E27FC236}">
                  <a16:creationId xmlns:a16="http://schemas.microsoft.com/office/drawing/2014/main" id="{AF298FCA-6252-9A43-99B3-E4BE4FCCD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802105" y="1790426"/>
              <a:ext cx="720000" cy="720000"/>
            </a:xfrm>
            <a:prstGeom prst="rect">
              <a:avLst/>
            </a:pr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0217CE91-795E-F741-9D46-809BD02ACB3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38765" y="4079223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A76EDDC9-B237-AA4B-B68C-23B0EDCBEFBF}"/>
              </a:ext>
            </a:extLst>
          </p:cNvPr>
          <p:cNvSpPr txBox="1"/>
          <p:nvPr/>
        </p:nvSpPr>
        <p:spPr>
          <a:xfrm>
            <a:off x="412604" y="749568"/>
            <a:ext cx="11058657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>
              <a:lnSpc>
                <a:spcPct val="150000"/>
              </a:lnSpc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建立家长与学校便捷沟通的桥梁，融合学生请假、考勤、缴费、作业、课表、选课等多场景，新增预警功能，学生动态实时展示；基于大数据技术建立学生画像，绘制学生校园成长报告，打造特色的家校互动</a:t>
            </a:r>
            <a:endParaRPr lang="en-US" altLang="zh-CN" sz="1600" dirty="0">
              <a:solidFill>
                <a:srgbClr val="21292A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Lato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2B7CFCC-BC0B-6C41-A45D-C227E32918BA}"/>
              </a:ext>
            </a:extLst>
          </p:cNvPr>
          <p:cNvGrpSpPr/>
          <p:nvPr/>
        </p:nvGrpSpPr>
        <p:grpSpPr>
          <a:xfrm>
            <a:off x="693670" y="2044658"/>
            <a:ext cx="5249226" cy="3874835"/>
            <a:chOff x="549717" y="2039224"/>
            <a:chExt cx="5249226" cy="387483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6BE4D69-136D-1041-A331-182DD434E0DD}"/>
                </a:ext>
              </a:extLst>
            </p:cNvPr>
            <p:cNvSpPr/>
            <p:nvPr/>
          </p:nvSpPr>
          <p:spPr>
            <a:xfrm>
              <a:off x="558629" y="2039225"/>
              <a:ext cx="1263290" cy="1244846"/>
            </a:xfrm>
            <a:prstGeom prst="rect">
              <a:avLst/>
            </a:prstGeom>
            <a:solidFill>
              <a:srgbClr val="10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D8B2927-412E-C843-90BE-E2E9EC417EDF}"/>
                </a:ext>
              </a:extLst>
            </p:cNvPr>
            <p:cNvSpPr/>
            <p:nvPr/>
          </p:nvSpPr>
          <p:spPr>
            <a:xfrm>
              <a:off x="1870935" y="2039225"/>
              <a:ext cx="1287055" cy="1262661"/>
            </a:xfrm>
            <a:prstGeom prst="rect">
              <a:avLst/>
            </a:prstGeom>
            <a:solidFill>
              <a:srgbClr val="FF8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FDB7171-4941-0D47-9426-D5BB8C8518FB}"/>
                </a:ext>
              </a:extLst>
            </p:cNvPr>
            <p:cNvSpPr/>
            <p:nvPr/>
          </p:nvSpPr>
          <p:spPr>
            <a:xfrm>
              <a:off x="3206595" y="2039224"/>
              <a:ext cx="1263290" cy="1244846"/>
            </a:xfrm>
            <a:prstGeom prst="rect">
              <a:avLst/>
            </a:prstGeom>
            <a:solidFill>
              <a:srgbClr val="FF8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02323AA-BFE5-AC45-A065-AA2A45F469A2}"/>
                </a:ext>
              </a:extLst>
            </p:cNvPr>
            <p:cNvSpPr/>
            <p:nvPr/>
          </p:nvSpPr>
          <p:spPr>
            <a:xfrm>
              <a:off x="549717" y="3335290"/>
              <a:ext cx="1263290" cy="1262661"/>
            </a:xfrm>
            <a:prstGeom prst="rect">
              <a:avLst/>
            </a:prstGeom>
            <a:solidFill>
              <a:srgbClr val="10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FB5351-5FD3-0742-96C3-970E383E5FC1}"/>
                </a:ext>
              </a:extLst>
            </p:cNvPr>
            <p:cNvSpPr/>
            <p:nvPr/>
          </p:nvSpPr>
          <p:spPr>
            <a:xfrm>
              <a:off x="1875392" y="3335290"/>
              <a:ext cx="1263290" cy="126266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41ED008-7DBE-054F-8561-C6BFF01D3A11}"/>
                </a:ext>
              </a:extLst>
            </p:cNvPr>
            <p:cNvSpPr/>
            <p:nvPr/>
          </p:nvSpPr>
          <p:spPr>
            <a:xfrm>
              <a:off x="3199581" y="3335290"/>
              <a:ext cx="1263290" cy="1262661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C774C3E-895A-1F48-8798-A31DF14A7436}"/>
                </a:ext>
              </a:extLst>
            </p:cNvPr>
            <p:cNvSpPr/>
            <p:nvPr/>
          </p:nvSpPr>
          <p:spPr>
            <a:xfrm>
              <a:off x="549717" y="4651398"/>
              <a:ext cx="1263290" cy="1262661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BA85086-1EA3-C146-9792-F413AAC58D67}"/>
                </a:ext>
              </a:extLst>
            </p:cNvPr>
            <p:cNvSpPr/>
            <p:nvPr/>
          </p:nvSpPr>
          <p:spPr>
            <a:xfrm>
              <a:off x="1870224" y="4651398"/>
              <a:ext cx="1287767" cy="1262661"/>
            </a:xfrm>
            <a:prstGeom prst="rect">
              <a:avLst/>
            </a:prstGeom>
            <a:solidFill>
              <a:srgbClr val="10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E260A0C-B9C5-D547-B788-F92F734D5474}"/>
                </a:ext>
              </a:extLst>
            </p:cNvPr>
            <p:cNvSpPr/>
            <p:nvPr/>
          </p:nvSpPr>
          <p:spPr>
            <a:xfrm>
              <a:off x="3199581" y="4651398"/>
              <a:ext cx="1263290" cy="1262661"/>
            </a:xfrm>
            <a:prstGeom prst="rect">
              <a:avLst/>
            </a:prstGeom>
            <a:solidFill>
              <a:srgbClr val="01E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34A2E0B-A5D8-FE4F-BDED-B7FC53312D47}"/>
                </a:ext>
              </a:extLst>
            </p:cNvPr>
            <p:cNvSpPr/>
            <p:nvPr/>
          </p:nvSpPr>
          <p:spPr>
            <a:xfrm>
              <a:off x="4535653" y="2039224"/>
              <a:ext cx="1263290" cy="1244847"/>
            </a:xfrm>
            <a:prstGeom prst="rect">
              <a:avLst/>
            </a:prstGeom>
            <a:solidFill>
              <a:srgbClr val="FF8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7B3ED94-C188-634C-A3E9-C9ED42053598}"/>
                </a:ext>
              </a:extLst>
            </p:cNvPr>
            <p:cNvSpPr/>
            <p:nvPr/>
          </p:nvSpPr>
          <p:spPr>
            <a:xfrm>
              <a:off x="4526741" y="3335290"/>
              <a:ext cx="1272202" cy="12626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1A38699-A059-2C4B-B30A-49A4BE78F670}"/>
                </a:ext>
              </a:extLst>
            </p:cNvPr>
            <p:cNvSpPr/>
            <p:nvPr/>
          </p:nvSpPr>
          <p:spPr>
            <a:xfrm>
              <a:off x="4509335" y="4640581"/>
              <a:ext cx="1289607" cy="1262661"/>
            </a:xfrm>
            <a:prstGeom prst="rect">
              <a:avLst/>
            </a:prstGeom>
            <a:solidFill>
              <a:srgbClr val="10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91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77704C4-34CB-E84C-A632-DAD0D25F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4418" y="2209862"/>
              <a:ext cx="647687" cy="64800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DFE9D62-1EFE-DE4A-93B6-26187128A1C0}"/>
                </a:ext>
              </a:extLst>
            </p:cNvPr>
            <p:cNvSpPr txBox="1"/>
            <p:nvPr/>
          </p:nvSpPr>
          <p:spPr>
            <a:xfrm>
              <a:off x="801484" y="2940384"/>
              <a:ext cx="834767" cy="27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班级通知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4579439-4B96-844A-8220-23619C6F9D46}"/>
                </a:ext>
              </a:extLst>
            </p:cNvPr>
            <p:cNvSpPr txBox="1"/>
            <p:nvPr/>
          </p:nvSpPr>
          <p:spPr>
            <a:xfrm>
              <a:off x="1947509" y="2940293"/>
              <a:ext cx="1153419" cy="27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班级私信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7437CD2-F722-6843-A2B9-D15F79260FDC}"/>
                </a:ext>
              </a:extLst>
            </p:cNvPr>
            <p:cNvSpPr txBox="1"/>
            <p:nvPr/>
          </p:nvSpPr>
          <p:spPr>
            <a:xfrm>
              <a:off x="3423532" y="2940292"/>
              <a:ext cx="807288" cy="27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收款缴费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6D3DEB1-44CF-364B-87B1-9A16598BFF17}"/>
                </a:ext>
              </a:extLst>
            </p:cNvPr>
            <p:cNvSpPr txBox="1"/>
            <p:nvPr/>
          </p:nvSpPr>
          <p:spPr>
            <a:xfrm>
              <a:off x="4761054" y="2935326"/>
              <a:ext cx="803574" cy="27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学生请假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194F443-210E-EB4D-A85E-CAEAB14C7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47224" y="2276010"/>
              <a:ext cx="612000" cy="61200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BEC3BBD-633A-474C-88D4-C005EC81E6A1}"/>
                </a:ext>
              </a:extLst>
            </p:cNvPr>
            <p:cNvSpPr txBox="1"/>
            <p:nvPr/>
          </p:nvSpPr>
          <p:spPr>
            <a:xfrm>
              <a:off x="2055312" y="4212695"/>
              <a:ext cx="978103" cy="274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作业信息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36C5DE9-B329-CB4E-B31B-C1AE184626B9}"/>
                </a:ext>
              </a:extLst>
            </p:cNvPr>
            <p:cNvSpPr txBox="1"/>
            <p:nvPr/>
          </p:nvSpPr>
          <p:spPr>
            <a:xfrm>
              <a:off x="3356597" y="4209724"/>
              <a:ext cx="955080" cy="27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课表查看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F68DA3F-5A9C-BC46-A543-D93E2F6E49D9}"/>
                </a:ext>
              </a:extLst>
            </p:cNvPr>
            <p:cNvSpPr txBox="1"/>
            <p:nvPr/>
          </p:nvSpPr>
          <p:spPr>
            <a:xfrm>
              <a:off x="4627614" y="4222698"/>
              <a:ext cx="1001868" cy="27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选课报名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F393C4B-8320-C84D-A51D-520AE2981EDF}"/>
                </a:ext>
              </a:extLst>
            </p:cNvPr>
            <p:cNvSpPr txBox="1"/>
            <p:nvPr/>
          </p:nvSpPr>
          <p:spPr>
            <a:xfrm>
              <a:off x="550459" y="4222697"/>
              <a:ext cx="1235068" cy="27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学生考勤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CFA5A66-6355-AB44-97FF-E2B9E822E205}"/>
                </a:ext>
              </a:extLst>
            </p:cNvPr>
            <p:cNvSpPr txBox="1"/>
            <p:nvPr/>
          </p:nvSpPr>
          <p:spPr>
            <a:xfrm>
              <a:off x="692310" y="5523605"/>
              <a:ext cx="978103" cy="27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成长守护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34635DF-A57C-C941-AC6F-F36532784210}"/>
                </a:ext>
              </a:extLst>
            </p:cNvPr>
            <p:cNvSpPr txBox="1"/>
            <p:nvPr/>
          </p:nvSpPr>
          <p:spPr>
            <a:xfrm>
              <a:off x="2038037" y="5535275"/>
              <a:ext cx="955080" cy="27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成长轨迹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B13C273-1BE8-9D49-8581-12A5BDE110F1}"/>
                </a:ext>
              </a:extLst>
            </p:cNvPr>
            <p:cNvSpPr txBox="1"/>
            <p:nvPr/>
          </p:nvSpPr>
          <p:spPr>
            <a:xfrm>
              <a:off x="3304007" y="5535275"/>
              <a:ext cx="1001868" cy="27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学生档案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0C57B97-E133-9E42-955F-D5750704F142}"/>
                </a:ext>
              </a:extLst>
            </p:cNvPr>
            <p:cNvSpPr txBox="1"/>
            <p:nvPr/>
          </p:nvSpPr>
          <p:spPr>
            <a:xfrm>
              <a:off x="4553150" y="5537421"/>
              <a:ext cx="1235068" cy="27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95" b="0" dirty="0">
                  <a:solidFill>
                    <a:schemeClr val="bg1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校园圈</a:t>
              </a: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9BDDE93-1582-1D42-A178-5FDEE3ED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5577" y="4762479"/>
              <a:ext cx="720000" cy="662399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B92FC1A3-FF93-0B48-939B-C45F9C8D6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013" y="3522111"/>
              <a:ext cx="648000" cy="6480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076DDEA2-FA2F-2648-8F55-215E12CF6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008" y="2240010"/>
              <a:ext cx="648000" cy="648000"/>
            </a:xfrm>
            <a:prstGeom prst="rect">
              <a:avLst/>
            </a:prstGeom>
          </p:spPr>
        </p:pic>
        <p:pic>
          <p:nvPicPr>
            <p:cNvPr id="43" name="图片 42" descr="课表信息">
              <a:extLst>
                <a:ext uri="{FF2B5EF4-FFF2-40B4-BE49-F238E27FC236}">
                  <a16:creationId xmlns:a16="http://schemas.microsoft.com/office/drawing/2014/main" id="{604DDDB1-E9D3-1140-AB75-09E1F52BD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6524" y="3469621"/>
              <a:ext cx="720358" cy="72000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4AB2A3C-635E-5642-8059-88D20E41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3993" y="3540571"/>
              <a:ext cx="648000" cy="648000"/>
            </a:xfrm>
            <a:prstGeom prst="rect">
              <a:avLst/>
            </a:prstGeom>
          </p:spPr>
        </p:pic>
        <p:pic>
          <p:nvPicPr>
            <p:cNvPr id="45" name="图片 23" descr="资源 81@2x">
              <a:extLst>
                <a:ext uri="{FF2B5EF4-FFF2-40B4-BE49-F238E27FC236}">
                  <a16:creationId xmlns:a16="http://schemas.microsoft.com/office/drawing/2014/main" id="{429C7BBB-FD1E-3E45-A5E3-4CD5E02A6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52" y="4817182"/>
              <a:ext cx="622367" cy="620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3DAF0F6-5FA5-2F48-B838-E622FB73C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841" y="4839417"/>
              <a:ext cx="648000" cy="648000"/>
            </a:xfrm>
            <a:prstGeom prst="rect">
              <a:avLst/>
            </a:prstGeom>
            <a:noFill/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FF7152F2-458D-9B48-A08A-1F091ADC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328" y="3518499"/>
              <a:ext cx="648000" cy="6480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3E3220B1-CEAB-A747-AFC0-CBD201FFA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35569" y="2240010"/>
              <a:ext cx="654544" cy="648000"/>
            </a:xfrm>
            <a:prstGeom prst="rect">
              <a:avLst/>
            </a:prstGeom>
          </p:spPr>
        </p:pic>
        <p:pic>
          <p:nvPicPr>
            <p:cNvPr id="49" name="图片 48" descr="推荐">
              <a:extLst>
                <a:ext uri="{FF2B5EF4-FFF2-40B4-BE49-F238E27FC236}">
                  <a16:creationId xmlns:a16="http://schemas.microsoft.com/office/drawing/2014/main" id="{3121ADB7-41DF-C24E-9A76-4A6CF988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66524" y="4789834"/>
              <a:ext cx="648000" cy="697205"/>
            </a:xfrm>
            <a:prstGeom prst="rect">
              <a:avLst/>
            </a:prstGeom>
          </p:spPr>
        </p:pic>
      </p:grpSp>
      <p:sp>
        <p:nvSpPr>
          <p:cNvPr id="51" name="标题 1">
            <a:extLst>
              <a:ext uri="{FF2B5EF4-FFF2-40B4-BE49-F238E27FC236}">
                <a16:creationId xmlns:a16="http://schemas.microsoft.com/office/drawing/2014/main" id="{BA577266-B725-D441-A2D1-45CB5EF6E1C9}"/>
              </a:ext>
            </a:extLst>
          </p:cNvPr>
          <p:cNvSpPr txBox="1">
            <a:spLocks noChangeArrowheads="1"/>
          </p:cNvSpPr>
          <p:nvPr/>
        </p:nvSpPr>
        <p:spPr>
          <a:xfrm>
            <a:off x="473213" y="271845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让校园能力更专业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b="1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家校</a:t>
            </a:r>
            <a:endParaRPr lang="zh-CN" altLang="en-US" sz="1800" b="1" dirty="0">
              <a:solidFill>
                <a:srgbClr val="0DB1DD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52" name="矩形 8">
            <a:extLst>
              <a:ext uri="{FF2B5EF4-FFF2-40B4-BE49-F238E27FC236}">
                <a16:creationId xmlns:a16="http://schemas.microsoft.com/office/drawing/2014/main" id="{A0C106BD-0835-C048-B21C-AAB765541911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5" noProof="1"/>
          </a:p>
        </p:txBody>
      </p:sp>
      <p:sp>
        <p:nvSpPr>
          <p:cNvPr id="53" name="矩形 7">
            <a:extLst>
              <a:ext uri="{FF2B5EF4-FFF2-40B4-BE49-F238E27FC236}">
                <a16:creationId xmlns:a16="http://schemas.microsoft.com/office/drawing/2014/main" id="{C8E8CB55-6623-A84D-A064-90E6ED2E8377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5" noProof="1"/>
          </a:p>
        </p:txBody>
      </p:sp>
      <p:pic>
        <p:nvPicPr>
          <p:cNvPr id="54" name="图像" descr="图像">
            <a:extLst>
              <a:ext uri="{FF2B5EF4-FFF2-40B4-BE49-F238E27FC236}">
                <a16:creationId xmlns:a16="http://schemas.microsoft.com/office/drawing/2014/main" id="{48729777-20EC-DB4A-9EAF-1AD1ADC13C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extBox 4">
            <a:extLst>
              <a:ext uri="{FF2B5EF4-FFF2-40B4-BE49-F238E27FC236}">
                <a16:creationId xmlns:a16="http://schemas.microsoft.com/office/drawing/2014/main" id="{58B381CD-C53D-2B40-BCCC-27AD53ED0495}"/>
              </a:ext>
            </a:extLst>
          </p:cNvPr>
          <p:cNvSpPr txBox="1"/>
          <p:nvPr/>
        </p:nvSpPr>
        <p:spPr>
          <a:xfrm>
            <a:off x="6852739" y="2735564"/>
            <a:ext cx="1319395" cy="1853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ts val="1394"/>
              </a:lnSpc>
              <a:spcAft>
                <a:spcPts val="1195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便捷家校沟通</a:t>
            </a: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C151CCA8-BC37-1F4C-B31F-B83A5723861D}"/>
              </a:ext>
            </a:extLst>
          </p:cNvPr>
          <p:cNvSpPr txBox="1"/>
          <p:nvPr/>
        </p:nvSpPr>
        <p:spPr>
          <a:xfrm>
            <a:off x="6340712" y="2988546"/>
            <a:ext cx="2352827" cy="859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ct val="150000"/>
              </a:lnSpc>
            </a:pPr>
            <a:r>
              <a:rPr lang="zh-CN" altLang="en-US" sz="129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覆盖班级通知公告、班级私信、实时沟通等全场景沟通，打通学校与家长之间的桥梁</a:t>
            </a:r>
            <a:endParaRPr lang="en-US" altLang="zh-CN" sz="129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Lato Light" charset="0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36BE1D05-D547-5546-85EE-ECA3BB7F5962}"/>
              </a:ext>
            </a:extLst>
          </p:cNvPr>
          <p:cNvSpPr txBox="1"/>
          <p:nvPr/>
        </p:nvSpPr>
        <p:spPr>
          <a:xfrm>
            <a:off x="6912509" y="4953720"/>
            <a:ext cx="1250342" cy="1853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424">
              <a:lnSpc>
                <a:spcPts val="1394"/>
              </a:lnSpc>
              <a:spcAft>
                <a:spcPts val="1195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实时学生管理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1469171A-2AAC-2246-AA5A-349F50E4D37F}"/>
              </a:ext>
            </a:extLst>
          </p:cNvPr>
          <p:cNvSpPr txBox="1"/>
          <p:nvPr/>
        </p:nvSpPr>
        <p:spPr>
          <a:xfrm>
            <a:off x="9615018" y="4949613"/>
            <a:ext cx="1231106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424">
              <a:lnSpc>
                <a:spcPts val="1394"/>
              </a:lnSpc>
              <a:spcAft>
                <a:spcPts val="1195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特色学生画像</a:t>
            </a: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B16A45C2-F839-FB4E-9D7F-9CFC11CC2874}"/>
              </a:ext>
            </a:extLst>
          </p:cNvPr>
          <p:cNvSpPr txBox="1"/>
          <p:nvPr/>
        </p:nvSpPr>
        <p:spPr>
          <a:xfrm>
            <a:off x="9072760" y="5212451"/>
            <a:ext cx="2386469" cy="8598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ct val="150000"/>
              </a:lnSpc>
            </a:pPr>
            <a:r>
              <a:rPr lang="zh-CN" altLang="en-US" sz="129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利用大数据技术建立学生画像，从多维度查看学生的在校情况，绘制学生成长画像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B13CB866-75F6-DF42-BE70-F0E15ABCDE25}"/>
              </a:ext>
            </a:extLst>
          </p:cNvPr>
          <p:cNvSpPr txBox="1"/>
          <p:nvPr/>
        </p:nvSpPr>
        <p:spPr>
          <a:xfrm>
            <a:off x="9389202" y="2745674"/>
            <a:ext cx="1475819" cy="1853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ts val="1394"/>
              </a:lnSpc>
              <a:spcAft>
                <a:spcPts val="1195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Times New Roman" panose="02020603050405020304" pitchFamily="18" charset="0"/>
              </a:rPr>
              <a:t>全场景家校互动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E4B04B12-80CE-A243-8090-0A88216C5910}"/>
              </a:ext>
            </a:extLst>
          </p:cNvPr>
          <p:cNvSpPr txBox="1"/>
          <p:nvPr/>
        </p:nvSpPr>
        <p:spPr>
          <a:xfrm>
            <a:off x="9076700" y="3004715"/>
            <a:ext cx="2352828" cy="8598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ct val="150000"/>
              </a:lnSpc>
            </a:pPr>
            <a:r>
              <a:rPr lang="zh-CN" altLang="en-US" sz="129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家长直接在小程序端实现请假、缴费、考勤、作业、课表、选课全流程，即用即走，简单高效</a:t>
            </a: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EDE82B3C-A6FC-A442-8E6D-82F0F1AA62E5}"/>
              </a:ext>
            </a:extLst>
          </p:cNvPr>
          <p:cNvSpPr txBox="1"/>
          <p:nvPr/>
        </p:nvSpPr>
        <p:spPr>
          <a:xfrm>
            <a:off x="6331428" y="5247512"/>
            <a:ext cx="2352827" cy="8598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ct val="150000"/>
              </a:lnSpc>
            </a:pPr>
            <a:r>
              <a:rPr lang="zh-CN" altLang="en-US" sz="129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汇聚学生入学、考勤、作业、选、毕业全场景学生数据，新增预警功能，加强学生管理</a:t>
            </a:r>
            <a:endParaRPr lang="en-US" altLang="zh-CN" sz="129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Lato Light" charset="0"/>
            </a:endParaRPr>
          </a:p>
        </p:txBody>
      </p:sp>
      <p:pic>
        <p:nvPicPr>
          <p:cNvPr id="56" name="图形 55" descr="关联">
            <a:extLst>
              <a:ext uri="{FF2B5EF4-FFF2-40B4-BE49-F238E27FC236}">
                <a16:creationId xmlns:a16="http://schemas.microsoft.com/office/drawing/2014/main" id="{9337BD8B-159A-BC49-B428-2D46AAC62E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32952" y="1952686"/>
            <a:ext cx="684000" cy="684000"/>
          </a:xfrm>
          <a:prstGeom prst="rect">
            <a:avLst/>
          </a:prstGeom>
        </p:spPr>
      </p:pic>
      <p:pic>
        <p:nvPicPr>
          <p:cNvPr id="58" name="图形 57" descr="气泡">
            <a:extLst>
              <a:ext uri="{FF2B5EF4-FFF2-40B4-BE49-F238E27FC236}">
                <a16:creationId xmlns:a16="http://schemas.microsoft.com/office/drawing/2014/main" id="{FCBFD932-88FD-BC40-8EB7-85D8B5922E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04199" y="1948368"/>
            <a:ext cx="648000" cy="648000"/>
          </a:xfrm>
          <a:prstGeom prst="rect">
            <a:avLst/>
          </a:prstGeom>
        </p:spPr>
      </p:pic>
      <p:pic>
        <p:nvPicPr>
          <p:cNvPr id="60" name="图形 59" descr="毕业帽">
            <a:extLst>
              <a:ext uri="{FF2B5EF4-FFF2-40B4-BE49-F238E27FC236}">
                <a16:creationId xmlns:a16="http://schemas.microsoft.com/office/drawing/2014/main" id="{7A937DB9-6B15-A54F-93BA-1B3975F7AA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47841" y="4197435"/>
            <a:ext cx="720000" cy="720000"/>
          </a:xfrm>
          <a:prstGeom prst="rect">
            <a:avLst/>
          </a:prstGeom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FC0EE7C6-84E5-A142-864E-F28A749B0E2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04199" y="4118816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4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AB2B80C-1961-354C-B70C-847127D9D33B}"/>
              </a:ext>
            </a:extLst>
          </p:cNvPr>
          <p:cNvSpPr txBox="1">
            <a:spLocks noChangeArrowheads="1"/>
          </p:cNvSpPr>
          <p:nvPr/>
        </p:nvSpPr>
        <p:spPr>
          <a:xfrm>
            <a:off x="471304" y="293320"/>
            <a:ext cx="5215440" cy="282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ea typeface="TencentSans W7" panose="020C04030202040F0204" pitchFamily="34" charset="-122"/>
              </a:rPr>
              <a:t>让校园能力更专业</a:t>
            </a:r>
            <a:r>
              <a:rPr lang="en-US" altLang="zh-CN" sz="1800" dirty="0">
                <a:solidFill>
                  <a:srgbClr val="0DB1DD"/>
                </a:solidFill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ea typeface="TencentSans W7" panose="020C04030202040F0204" pitchFamily="34" charset="-122"/>
              </a:rPr>
              <a:t>腾讯云成长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35F8EC-139B-9546-9115-85B3A900C303}"/>
              </a:ext>
            </a:extLst>
          </p:cNvPr>
          <p:cNvSpPr txBox="1"/>
          <p:nvPr/>
        </p:nvSpPr>
        <p:spPr>
          <a:xfrm>
            <a:off x="471304" y="717937"/>
            <a:ext cx="11241052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>
              <a:lnSpc>
                <a:spcPct val="150000"/>
              </a:lnSpc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</a:rPr>
              <a:t>通过智能纸笔、互动平板、行为监控等应用构建覆盖课上、课下、学习、生活各方面的学生数据采集网络，并依据人工智能和大数据分析平台 ，对学生学业水平和素质成长进行全方位的评估，实现自我改进与全面发展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418482F7-76D2-CA44-A44C-06C35CA2F842}"/>
              </a:ext>
            </a:extLst>
          </p:cNvPr>
          <p:cNvSpPr/>
          <p:nvPr/>
        </p:nvSpPr>
        <p:spPr>
          <a:xfrm>
            <a:off x="275514" y="338131"/>
            <a:ext cx="135425" cy="193476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0" noProof="1"/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5CF4D4CA-053B-C64E-B634-47E9D36C5932}"/>
              </a:ext>
            </a:extLst>
          </p:cNvPr>
          <p:cNvSpPr/>
          <p:nvPr/>
        </p:nvSpPr>
        <p:spPr>
          <a:xfrm>
            <a:off x="430623" y="338131"/>
            <a:ext cx="23620" cy="1934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0" noProof="1"/>
          </a:p>
        </p:txBody>
      </p:sp>
      <p:pic>
        <p:nvPicPr>
          <p:cNvPr id="54" name="图像" descr="图像">
            <a:extLst>
              <a:ext uri="{FF2B5EF4-FFF2-40B4-BE49-F238E27FC236}">
                <a16:creationId xmlns:a16="http://schemas.microsoft.com/office/drawing/2014/main" id="{E79B3FB4-D7CB-2B4A-81BD-7CA3F19D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" name="Group 3">
            <a:extLst>
              <a:ext uri="{FF2B5EF4-FFF2-40B4-BE49-F238E27FC236}">
                <a16:creationId xmlns:a16="http://schemas.microsoft.com/office/drawing/2014/main" id="{B3CDB834-6114-8741-BE28-A72DB1449CAB}"/>
              </a:ext>
            </a:extLst>
          </p:cNvPr>
          <p:cNvGrpSpPr/>
          <p:nvPr/>
        </p:nvGrpSpPr>
        <p:grpSpPr>
          <a:xfrm>
            <a:off x="1041129" y="2804547"/>
            <a:ext cx="10089760" cy="2169937"/>
            <a:chOff x="1050566" y="2772576"/>
            <a:chExt cx="10090868" cy="2170176"/>
          </a:xfrm>
        </p:grpSpPr>
        <p:sp>
          <p:nvSpPr>
            <p:cNvPr id="58" name="Block Arc 49">
              <a:extLst>
                <a:ext uri="{FF2B5EF4-FFF2-40B4-BE49-F238E27FC236}">
                  <a16:creationId xmlns:a16="http://schemas.microsoft.com/office/drawing/2014/main" id="{353ADF8B-B489-1242-AA7D-7C4970BE1B54}"/>
                </a:ext>
              </a:extLst>
            </p:cNvPr>
            <p:cNvSpPr/>
            <p:nvPr/>
          </p:nvSpPr>
          <p:spPr>
            <a:xfrm>
              <a:off x="105056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Block Arc 50">
              <a:extLst>
                <a:ext uri="{FF2B5EF4-FFF2-40B4-BE49-F238E27FC236}">
                  <a16:creationId xmlns:a16="http://schemas.microsoft.com/office/drawing/2014/main" id="{009E9862-02AD-8B4B-8802-E5E281FCB6DA}"/>
                </a:ext>
              </a:extLst>
            </p:cNvPr>
            <p:cNvSpPr/>
            <p:nvPr/>
          </p:nvSpPr>
          <p:spPr>
            <a:xfrm flipV="1">
              <a:off x="303425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Block Arc 51">
              <a:extLst>
                <a:ext uri="{FF2B5EF4-FFF2-40B4-BE49-F238E27FC236}">
                  <a16:creationId xmlns:a16="http://schemas.microsoft.com/office/drawing/2014/main" id="{3A910D67-9266-714E-BD64-7B047CC95F31}"/>
                </a:ext>
              </a:extLst>
            </p:cNvPr>
            <p:cNvSpPr/>
            <p:nvPr/>
          </p:nvSpPr>
          <p:spPr>
            <a:xfrm>
              <a:off x="501794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1" name="Block Arc 52">
              <a:extLst>
                <a:ext uri="{FF2B5EF4-FFF2-40B4-BE49-F238E27FC236}">
                  <a16:creationId xmlns:a16="http://schemas.microsoft.com/office/drawing/2014/main" id="{B4FF8156-AB60-664D-8FE5-CA878FFCD41D}"/>
                </a:ext>
              </a:extLst>
            </p:cNvPr>
            <p:cNvSpPr/>
            <p:nvPr/>
          </p:nvSpPr>
          <p:spPr>
            <a:xfrm flipV="1">
              <a:off x="700163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2" name="Block Arc 53">
              <a:extLst>
                <a:ext uri="{FF2B5EF4-FFF2-40B4-BE49-F238E27FC236}">
                  <a16:creationId xmlns:a16="http://schemas.microsoft.com/office/drawing/2014/main" id="{16958475-87E0-5140-9BA0-18CB75DD014D}"/>
                </a:ext>
              </a:extLst>
            </p:cNvPr>
            <p:cNvSpPr/>
            <p:nvPr/>
          </p:nvSpPr>
          <p:spPr>
            <a:xfrm>
              <a:off x="898532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rgbClr val="10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4" name="Oval 58">
            <a:extLst>
              <a:ext uri="{FF2B5EF4-FFF2-40B4-BE49-F238E27FC236}">
                <a16:creationId xmlns:a16="http://schemas.microsoft.com/office/drawing/2014/main" id="{C3F6A447-6474-D344-B0C2-C07DCF0CB322}"/>
              </a:ext>
            </a:extLst>
          </p:cNvPr>
          <p:cNvSpPr/>
          <p:nvPr/>
        </p:nvSpPr>
        <p:spPr>
          <a:xfrm>
            <a:off x="7461016" y="3274017"/>
            <a:ext cx="1216932" cy="12169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3765">
              <a:lnSpc>
                <a:spcPct val="150000"/>
              </a:lnSpc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" name="Oval 59">
            <a:extLst>
              <a:ext uri="{FF2B5EF4-FFF2-40B4-BE49-F238E27FC236}">
                <a16:creationId xmlns:a16="http://schemas.microsoft.com/office/drawing/2014/main" id="{09D6E7A3-0144-D04B-94BD-29A2AF2DA3F6}"/>
              </a:ext>
            </a:extLst>
          </p:cNvPr>
          <p:cNvSpPr/>
          <p:nvPr/>
        </p:nvSpPr>
        <p:spPr>
          <a:xfrm>
            <a:off x="9444490" y="3274017"/>
            <a:ext cx="1216932" cy="1216932"/>
          </a:xfrm>
          <a:prstGeom prst="ellipse">
            <a:avLst/>
          </a:prstGeom>
          <a:solidFill>
            <a:srgbClr val="10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3765">
              <a:lnSpc>
                <a:spcPct val="150000"/>
              </a:lnSpc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Oval 56">
            <a:extLst>
              <a:ext uri="{FF2B5EF4-FFF2-40B4-BE49-F238E27FC236}">
                <a16:creationId xmlns:a16="http://schemas.microsoft.com/office/drawing/2014/main" id="{03B9F669-01D3-344C-A9BB-057413034A43}"/>
              </a:ext>
            </a:extLst>
          </p:cNvPr>
          <p:cNvSpPr/>
          <p:nvPr/>
        </p:nvSpPr>
        <p:spPr>
          <a:xfrm>
            <a:off x="3494072" y="3274017"/>
            <a:ext cx="1216932" cy="12169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3765">
              <a:lnSpc>
                <a:spcPct val="150000"/>
              </a:lnSpc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2" name="Group 6">
            <a:extLst>
              <a:ext uri="{FF2B5EF4-FFF2-40B4-BE49-F238E27FC236}">
                <a16:creationId xmlns:a16="http://schemas.microsoft.com/office/drawing/2014/main" id="{750C8B6F-F176-A149-948F-CE338D53B0A0}"/>
              </a:ext>
            </a:extLst>
          </p:cNvPr>
          <p:cNvGrpSpPr/>
          <p:nvPr/>
        </p:nvGrpSpPr>
        <p:grpSpPr>
          <a:xfrm>
            <a:off x="5477546" y="3274017"/>
            <a:ext cx="1216932" cy="1216932"/>
            <a:chOff x="5487467" y="3242097"/>
            <a:chExt cx="1217066" cy="1217066"/>
          </a:xfrm>
        </p:grpSpPr>
        <p:sp>
          <p:nvSpPr>
            <p:cNvPr id="73" name="Oval 57">
              <a:extLst>
                <a:ext uri="{FF2B5EF4-FFF2-40B4-BE49-F238E27FC236}">
                  <a16:creationId xmlns:a16="http://schemas.microsoft.com/office/drawing/2014/main" id="{1E42F794-CD75-5147-8F83-81899A4798D6}"/>
                </a:ext>
              </a:extLst>
            </p:cNvPr>
            <p:cNvSpPr/>
            <p:nvPr/>
          </p:nvSpPr>
          <p:spPr>
            <a:xfrm>
              <a:off x="5487467" y="3242097"/>
              <a:ext cx="1217066" cy="12170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8F0FA5F7-E3A2-ED41-83D8-56A192540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2422" y="3626092"/>
              <a:ext cx="468733" cy="46642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9" tIns="45716" rIns="91429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1218565">
                <a:lnSpc>
                  <a:spcPct val="150000"/>
                </a:lnSpc>
              </a:pPr>
              <a:endParaRPr lang="zh-CN" altLang="en-US" sz="9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6" name="Oval 55">
            <a:extLst>
              <a:ext uri="{FF2B5EF4-FFF2-40B4-BE49-F238E27FC236}">
                <a16:creationId xmlns:a16="http://schemas.microsoft.com/office/drawing/2014/main" id="{1D04F8D4-2D0F-7543-9293-1089D19AF8F2}"/>
              </a:ext>
            </a:extLst>
          </p:cNvPr>
          <p:cNvSpPr/>
          <p:nvPr/>
        </p:nvSpPr>
        <p:spPr>
          <a:xfrm>
            <a:off x="1510600" y="3274017"/>
            <a:ext cx="1216932" cy="12169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913765">
              <a:lnSpc>
                <a:spcPct val="150000"/>
              </a:lnSpc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8" name="Group 68">
            <a:extLst>
              <a:ext uri="{FF2B5EF4-FFF2-40B4-BE49-F238E27FC236}">
                <a16:creationId xmlns:a16="http://schemas.microsoft.com/office/drawing/2014/main" id="{EC2223F1-2919-944D-99F8-8411AB2BDB53}"/>
              </a:ext>
            </a:extLst>
          </p:cNvPr>
          <p:cNvGrpSpPr/>
          <p:nvPr/>
        </p:nvGrpSpPr>
        <p:grpSpPr>
          <a:xfrm>
            <a:off x="2037981" y="4614979"/>
            <a:ext cx="149496" cy="525380"/>
            <a:chOff x="8243431" y="1672074"/>
            <a:chExt cx="199000" cy="699358"/>
          </a:xfrm>
          <a:solidFill>
            <a:schemeClr val="bg1">
              <a:lumMod val="75000"/>
            </a:schemeClr>
          </a:solidFill>
        </p:grpSpPr>
        <p:sp>
          <p:nvSpPr>
            <p:cNvPr id="79" name="Oval 65">
              <a:extLst>
                <a:ext uri="{FF2B5EF4-FFF2-40B4-BE49-F238E27FC236}">
                  <a16:creationId xmlns:a16="http://schemas.microsoft.com/office/drawing/2014/main" id="{69055DA5-BE74-FE43-A0D1-C6D02DBD92A2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0" name="Oval 66">
              <a:extLst>
                <a:ext uri="{FF2B5EF4-FFF2-40B4-BE49-F238E27FC236}">
                  <a16:creationId xmlns:a16="http://schemas.microsoft.com/office/drawing/2014/main" id="{95D16B21-212F-684A-B507-A4D1CC2A265C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1" name="Oval 67">
              <a:extLst>
                <a:ext uri="{FF2B5EF4-FFF2-40B4-BE49-F238E27FC236}">
                  <a16:creationId xmlns:a16="http://schemas.microsoft.com/office/drawing/2014/main" id="{9D54FC12-C2F1-8349-887B-DBBA01285A1A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Group 69">
            <a:extLst>
              <a:ext uri="{FF2B5EF4-FFF2-40B4-BE49-F238E27FC236}">
                <a16:creationId xmlns:a16="http://schemas.microsoft.com/office/drawing/2014/main" id="{D34A5C5F-1DE0-A343-BAF6-FA9EAB3E660D}"/>
              </a:ext>
            </a:extLst>
          </p:cNvPr>
          <p:cNvGrpSpPr/>
          <p:nvPr/>
        </p:nvGrpSpPr>
        <p:grpSpPr>
          <a:xfrm>
            <a:off x="6011262" y="4614979"/>
            <a:ext cx="149496" cy="525380"/>
            <a:chOff x="8243431" y="1672074"/>
            <a:chExt cx="199000" cy="699358"/>
          </a:xfrm>
          <a:solidFill>
            <a:schemeClr val="bg1">
              <a:lumMod val="75000"/>
            </a:schemeClr>
          </a:solidFill>
        </p:grpSpPr>
        <p:sp>
          <p:nvSpPr>
            <p:cNvPr id="83" name="Oval 70">
              <a:extLst>
                <a:ext uri="{FF2B5EF4-FFF2-40B4-BE49-F238E27FC236}">
                  <a16:creationId xmlns:a16="http://schemas.microsoft.com/office/drawing/2014/main" id="{18BFBEFF-4CB1-1E4F-8870-8F8C2B8B6DEE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Oval 71">
              <a:extLst>
                <a:ext uri="{FF2B5EF4-FFF2-40B4-BE49-F238E27FC236}">
                  <a16:creationId xmlns:a16="http://schemas.microsoft.com/office/drawing/2014/main" id="{E0139123-9453-8F49-BBCF-E68B92E304BC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5" name="Oval 72">
              <a:extLst>
                <a:ext uri="{FF2B5EF4-FFF2-40B4-BE49-F238E27FC236}">
                  <a16:creationId xmlns:a16="http://schemas.microsoft.com/office/drawing/2014/main" id="{309395B0-028D-5343-8DC6-85C0CDDAC2DB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6" name="Group 73">
            <a:extLst>
              <a:ext uri="{FF2B5EF4-FFF2-40B4-BE49-F238E27FC236}">
                <a16:creationId xmlns:a16="http://schemas.microsoft.com/office/drawing/2014/main" id="{66F81D84-A827-234F-AA7C-F5B9210FCB1B}"/>
              </a:ext>
            </a:extLst>
          </p:cNvPr>
          <p:cNvGrpSpPr/>
          <p:nvPr/>
        </p:nvGrpSpPr>
        <p:grpSpPr>
          <a:xfrm>
            <a:off x="9978205" y="4614979"/>
            <a:ext cx="149496" cy="525380"/>
            <a:chOff x="8243431" y="1672074"/>
            <a:chExt cx="199000" cy="699358"/>
          </a:xfrm>
          <a:solidFill>
            <a:schemeClr val="bg1">
              <a:lumMod val="75000"/>
            </a:schemeClr>
          </a:solidFill>
        </p:grpSpPr>
        <p:sp>
          <p:nvSpPr>
            <p:cNvPr id="87" name="Oval 74">
              <a:extLst>
                <a:ext uri="{FF2B5EF4-FFF2-40B4-BE49-F238E27FC236}">
                  <a16:creationId xmlns:a16="http://schemas.microsoft.com/office/drawing/2014/main" id="{21524584-AEB4-304E-A73D-8138D49ACDEA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8" name="Oval 75">
              <a:extLst>
                <a:ext uri="{FF2B5EF4-FFF2-40B4-BE49-F238E27FC236}">
                  <a16:creationId xmlns:a16="http://schemas.microsoft.com/office/drawing/2014/main" id="{2ABBA972-8A23-2D44-9AE3-39990092B615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9" name="Oval 76">
              <a:extLst>
                <a:ext uri="{FF2B5EF4-FFF2-40B4-BE49-F238E27FC236}">
                  <a16:creationId xmlns:a16="http://schemas.microsoft.com/office/drawing/2014/main" id="{26B7E764-4B1A-3044-8A51-5A00670E0602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0" name="Group 77">
            <a:extLst>
              <a:ext uri="{FF2B5EF4-FFF2-40B4-BE49-F238E27FC236}">
                <a16:creationId xmlns:a16="http://schemas.microsoft.com/office/drawing/2014/main" id="{AA2C9A9A-45E5-C446-B788-81FD6F637AA8}"/>
              </a:ext>
            </a:extLst>
          </p:cNvPr>
          <p:cNvGrpSpPr/>
          <p:nvPr/>
        </p:nvGrpSpPr>
        <p:grpSpPr>
          <a:xfrm>
            <a:off x="4027788" y="2624608"/>
            <a:ext cx="149496" cy="525380"/>
            <a:chOff x="8243431" y="1672074"/>
            <a:chExt cx="199000" cy="699358"/>
          </a:xfrm>
          <a:solidFill>
            <a:schemeClr val="bg1">
              <a:lumMod val="75000"/>
            </a:schemeClr>
          </a:solidFill>
        </p:grpSpPr>
        <p:sp>
          <p:nvSpPr>
            <p:cNvPr id="91" name="Oval 78">
              <a:extLst>
                <a:ext uri="{FF2B5EF4-FFF2-40B4-BE49-F238E27FC236}">
                  <a16:creationId xmlns:a16="http://schemas.microsoft.com/office/drawing/2014/main" id="{79FEB53A-57E1-FD4B-B525-62A7EE3E0D33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Oval 79">
              <a:extLst>
                <a:ext uri="{FF2B5EF4-FFF2-40B4-BE49-F238E27FC236}">
                  <a16:creationId xmlns:a16="http://schemas.microsoft.com/office/drawing/2014/main" id="{D59BA249-5367-934E-907B-A0D7502BFDF0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3" name="Oval 80">
              <a:extLst>
                <a:ext uri="{FF2B5EF4-FFF2-40B4-BE49-F238E27FC236}">
                  <a16:creationId xmlns:a16="http://schemas.microsoft.com/office/drawing/2014/main" id="{ACB6497B-CA2B-124F-8B8A-D060C20F1322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Group 81">
            <a:extLst>
              <a:ext uri="{FF2B5EF4-FFF2-40B4-BE49-F238E27FC236}">
                <a16:creationId xmlns:a16="http://schemas.microsoft.com/office/drawing/2014/main" id="{B06C47DB-79B9-F44C-B7D4-474624B916D8}"/>
              </a:ext>
            </a:extLst>
          </p:cNvPr>
          <p:cNvGrpSpPr/>
          <p:nvPr/>
        </p:nvGrpSpPr>
        <p:grpSpPr>
          <a:xfrm>
            <a:off x="7994734" y="2624608"/>
            <a:ext cx="149496" cy="525380"/>
            <a:chOff x="8243431" y="1672074"/>
            <a:chExt cx="199000" cy="699358"/>
          </a:xfrm>
          <a:solidFill>
            <a:schemeClr val="bg1">
              <a:lumMod val="75000"/>
            </a:schemeClr>
          </a:solidFill>
        </p:grpSpPr>
        <p:sp>
          <p:nvSpPr>
            <p:cNvPr id="95" name="Oval 82">
              <a:extLst>
                <a:ext uri="{FF2B5EF4-FFF2-40B4-BE49-F238E27FC236}">
                  <a16:creationId xmlns:a16="http://schemas.microsoft.com/office/drawing/2014/main" id="{C6281410-56B6-394A-B969-21A6075BAF1F}"/>
                </a:ext>
              </a:extLst>
            </p:cNvPr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Oval 83">
              <a:extLst>
                <a:ext uri="{FF2B5EF4-FFF2-40B4-BE49-F238E27FC236}">
                  <a16:creationId xmlns:a16="http://schemas.microsoft.com/office/drawing/2014/main" id="{5F283270-3FD5-FB44-B7BB-01249DD36EBB}"/>
                </a:ext>
              </a:extLst>
            </p:cNvPr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7" name="Oval 84">
              <a:extLst>
                <a:ext uri="{FF2B5EF4-FFF2-40B4-BE49-F238E27FC236}">
                  <a16:creationId xmlns:a16="http://schemas.microsoft.com/office/drawing/2014/main" id="{F3AD966D-5121-4345-8745-5C60697661D9}"/>
                </a:ext>
              </a:extLst>
            </p:cNvPr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913765">
                <a:lnSpc>
                  <a:spcPct val="150000"/>
                </a:lnSpc>
              </a:pPr>
              <a:endParaRPr lang="en-GB" sz="9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98" name="TextBox 12">
            <a:extLst>
              <a:ext uri="{FF2B5EF4-FFF2-40B4-BE49-F238E27FC236}">
                <a16:creationId xmlns:a16="http://schemas.microsoft.com/office/drawing/2014/main" id="{0D3803EA-550A-9644-9B32-A57EE2BB4E54}"/>
              </a:ext>
            </a:extLst>
          </p:cNvPr>
          <p:cNvSpPr txBox="1"/>
          <p:nvPr/>
        </p:nvSpPr>
        <p:spPr>
          <a:xfrm>
            <a:off x="1493384" y="5398975"/>
            <a:ext cx="1231106" cy="185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ts val="1394"/>
              </a:lnSpc>
              <a:spcAft>
                <a:spcPts val="1195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学业评价分析</a:t>
            </a:r>
          </a:p>
        </p:txBody>
      </p:sp>
      <p:sp>
        <p:nvSpPr>
          <p:cNvPr id="99" name="TextBox 14">
            <a:extLst>
              <a:ext uri="{FF2B5EF4-FFF2-40B4-BE49-F238E27FC236}">
                <a16:creationId xmlns:a16="http://schemas.microsoft.com/office/drawing/2014/main" id="{B6D28A04-2696-E74D-B718-FDA8DB81EC88}"/>
              </a:ext>
            </a:extLst>
          </p:cNvPr>
          <p:cNvSpPr txBox="1"/>
          <p:nvPr/>
        </p:nvSpPr>
        <p:spPr>
          <a:xfrm>
            <a:off x="5477547" y="5326659"/>
            <a:ext cx="1231106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424">
              <a:lnSpc>
                <a:spcPts val="1394"/>
              </a:lnSpc>
              <a:spcAft>
                <a:spcPts val="1195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体质健康报告</a:t>
            </a:r>
          </a:p>
        </p:txBody>
      </p:sp>
      <p:sp>
        <p:nvSpPr>
          <p:cNvPr id="100" name="TextBox 14">
            <a:extLst>
              <a:ext uri="{FF2B5EF4-FFF2-40B4-BE49-F238E27FC236}">
                <a16:creationId xmlns:a16="http://schemas.microsoft.com/office/drawing/2014/main" id="{635E6789-0616-954C-9775-480C00016A75}"/>
              </a:ext>
            </a:extLst>
          </p:cNvPr>
          <p:cNvSpPr txBox="1"/>
          <p:nvPr/>
        </p:nvSpPr>
        <p:spPr>
          <a:xfrm>
            <a:off x="3473472" y="1697727"/>
            <a:ext cx="1231106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424">
              <a:lnSpc>
                <a:spcPts val="1394"/>
              </a:lnSpc>
              <a:spcAft>
                <a:spcPts val="1195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学情分析反馈</a:t>
            </a:r>
          </a:p>
        </p:txBody>
      </p:sp>
      <p:sp>
        <p:nvSpPr>
          <p:cNvPr id="101" name="TextBox 15">
            <a:extLst>
              <a:ext uri="{FF2B5EF4-FFF2-40B4-BE49-F238E27FC236}">
                <a16:creationId xmlns:a16="http://schemas.microsoft.com/office/drawing/2014/main" id="{6AFAE142-D714-0541-8B86-F0DA183A9EA8}"/>
              </a:ext>
            </a:extLst>
          </p:cNvPr>
          <p:cNvSpPr txBox="1"/>
          <p:nvPr/>
        </p:nvSpPr>
        <p:spPr>
          <a:xfrm>
            <a:off x="2867789" y="1937248"/>
            <a:ext cx="2469493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  <a:sym typeface="+mn-ea"/>
              </a:rPr>
              <a:t>通过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  <a:sym typeface="+mn-ea"/>
              </a:rPr>
              <a:t>技术进行个性化学情分析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Times New Roman" panose="02020603050405020304" pitchFamily="18" charset="0"/>
              <a:sym typeface="+mn-ea"/>
            </a:endParaRPr>
          </a:p>
          <a:p>
            <a:pPr defTabSz="682424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  <a:sym typeface="+mn-ea"/>
              </a:rPr>
              <a:t>输出计划和方案，学习更高效</a:t>
            </a:r>
          </a:p>
        </p:txBody>
      </p:sp>
      <p:sp>
        <p:nvSpPr>
          <p:cNvPr id="102" name="TextBox 15">
            <a:extLst>
              <a:ext uri="{FF2B5EF4-FFF2-40B4-BE49-F238E27FC236}">
                <a16:creationId xmlns:a16="http://schemas.microsoft.com/office/drawing/2014/main" id="{41A3AD95-69ED-7B47-BCD5-39E069EAAAE7}"/>
              </a:ext>
            </a:extLst>
          </p:cNvPr>
          <p:cNvSpPr txBox="1"/>
          <p:nvPr/>
        </p:nvSpPr>
        <p:spPr>
          <a:xfrm>
            <a:off x="6940276" y="1962059"/>
            <a:ext cx="2250820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  <a:sym typeface="+mn-ea"/>
              </a:rPr>
              <a:t>通过大数据进行学生行为和活动数据分析，发展更全面</a:t>
            </a:r>
          </a:p>
        </p:txBody>
      </p:sp>
      <p:sp>
        <p:nvSpPr>
          <p:cNvPr id="103" name="TextBox 14">
            <a:extLst>
              <a:ext uri="{FF2B5EF4-FFF2-40B4-BE49-F238E27FC236}">
                <a16:creationId xmlns:a16="http://schemas.microsoft.com/office/drawing/2014/main" id="{D2D18429-D50C-CB45-BEF3-D54948CDA80C}"/>
              </a:ext>
            </a:extLst>
          </p:cNvPr>
          <p:cNvSpPr txBox="1"/>
          <p:nvPr/>
        </p:nvSpPr>
        <p:spPr>
          <a:xfrm>
            <a:off x="7423301" y="1711589"/>
            <a:ext cx="1231106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424">
              <a:lnSpc>
                <a:spcPts val="1394"/>
              </a:lnSpc>
              <a:spcAft>
                <a:spcPts val="1195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综合素质评价</a:t>
            </a:r>
          </a:p>
        </p:txBody>
      </p:sp>
      <p:sp>
        <p:nvSpPr>
          <p:cNvPr id="104" name="TextBox 14">
            <a:extLst>
              <a:ext uri="{FF2B5EF4-FFF2-40B4-BE49-F238E27FC236}">
                <a16:creationId xmlns:a16="http://schemas.microsoft.com/office/drawing/2014/main" id="{BFFED6D5-23AA-894F-9483-3E220C4150E5}"/>
              </a:ext>
            </a:extLst>
          </p:cNvPr>
          <p:cNvSpPr txBox="1"/>
          <p:nvPr/>
        </p:nvSpPr>
        <p:spPr>
          <a:xfrm>
            <a:off x="9635506" y="5326659"/>
            <a:ext cx="820738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424">
              <a:lnSpc>
                <a:spcPts val="1394"/>
              </a:lnSpc>
              <a:spcAft>
                <a:spcPts val="1195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成长报告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51FE9CF8-61A1-C44E-8559-DCC37FE07A17}"/>
              </a:ext>
            </a:extLst>
          </p:cNvPr>
          <p:cNvSpPr txBox="1"/>
          <p:nvPr/>
        </p:nvSpPr>
        <p:spPr>
          <a:xfrm>
            <a:off x="4694905" y="5584475"/>
            <a:ext cx="2796390" cy="1075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2424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ea typeface="TencentSans W3" panose="020C04030202040F0204" pitchFamily="34" charset="-122"/>
                <a:cs typeface="Times New Roman" panose="02020603050405020304" pitchFamily="18" charset="0"/>
              </a:rPr>
              <a:t>收集学生体育活动数据，根据个人体质情况，生成体质健康报告，辅助学生科学提高自身体质，陪伴学生健康成长</a:t>
            </a:r>
          </a:p>
          <a:p>
            <a:pPr defTabSz="682424">
              <a:lnSpc>
                <a:spcPct val="150000"/>
              </a:lnSpc>
            </a:pPr>
            <a:endParaRPr lang="zh-CN" altLang="en-US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CC91BF30-55AC-F24D-ADE7-258FFAD2D62E}"/>
              </a:ext>
            </a:extLst>
          </p:cNvPr>
          <p:cNvSpPr txBox="1"/>
          <p:nvPr/>
        </p:nvSpPr>
        <p:spPr>
          <a:xfrm>
            <a:off x="8729506" y="5642558"/>
            <a:ext cx="2796390" cy="797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ea typeface="TencentSans W3" panose="020C04030202040F0204" pitchFamily="34" charset="-122"/>
                <a:cs typeface="Times New Roman" panose="02020603050405020304" pitchFamily="18" charset="0"/>
              </a:rPr>
              <a:t>记录学生成长点滴，结合学业水平和素质评估，输出成长报告，帮助学生实现自我改进和全面发展</a:t>
            </a:r>
          </a:p>
        </p:txBody>
      </p:sp>
      <p:sp>
        <p:nvSpPr>
          <p:cNvPr id="105" name="TextBox 15">
            <a:extLst>
              <a:ext uri="{FF2B5EF4-FFF2-40B4-BE49-F238E27FC236}">
                <a16:creationId xmlns:a16="http://schemas.microsoft.com/office/drawing/2014/main" id="{3859D2D3-0BAC-9F4B-BD32-B0033112F386}"/>
              </a:ext>
            </a:extLst>
          </p:cNvPr>
          <p:cNvSpPr txBox="1"/>
          <p:nvPr/>
        </p:nvSpPr>
        <p:spPr>
          <a:xfrm>
            <a:off x="616892" y="5649500"/>
            <a:ext cx="3070108" cy="1076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ea typeface="TencentSans W3" panose="020C04030202040F0204" pitchFamily="34" charset="-122"/>
                <a:cs typeface="Times New Roman" panose="02020603050405020304" pitchFamily="18" charset="0"/>
              </a:rPr>
              <a:t>综合课上笔迹、测验考试数据，通过</a:t>
            </a:r>
            <a:r>
              <a:rPr lang="en" altLang="zh-CN" sz="1200" b="0" dirty="0">
                <a:solidFill>
                  <a:srgbClr val="21292A"/>
                </a:solidFill>
                <a:ea typeface="TencentSans W3" panose="020C04030202040F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1200" b="0" dirty="0">
                <a:solidFill>
                  <a:srgbClr val="21292A"/>
                </a:solidFill>
                <a:ea typeface="TencentSans W3" panose="020C04030202040F0204" pitchFamily="34" charset="-122"/>
                <a:cs typeface="Times New Roman" panose="02020603050405020304" pitchFamily="18" charset="0"/>
              </a:rPr>
              <a:t>技术挖掘学生深层学习问题，输出个性化学业报告，提供定制化学习计划参考、推荐题目练习，辅助学生高效学习</a:t>
            </a:r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C94AE496-FF1C-AD43-8EB9-DEFC51CEB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50" y="3619458"/>
            <a:ext cx="432000" cy="432000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A9B4B32E-D69F-1548-BAEA-F58CEF34D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953" y="3657944"/>
            <a:ext cx="432000" cy="432000"/>
          </a:xfrm>
          <a:prstGeom prst="rect">
            <a:avLst/>
          </a:prstGeom>
        </p:spPr>
      </p:pic>
      <p:pic>
        <p:nvPicPr>
          <p:cNvPr id="5" name="图形 4" descr="花环">
            <a:extLst>
              <a:ext uri="{FF2B5EF4-FFF2-40B4-BE49-F238E27FC236}">
                <a16:creationId xmlns:a16="http://schemas.microsoft.com/office/drawing/2014/main" id="{D0D7CE3B-2D62-E14A-8C8D-BF142EACD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5686" y="3475458"/>
            <a:ext cx="720000" cy="720000"/>
          </a:xfrm>
          <a:prstGeom prst="rect">
            <a:avLst/>
          </a:prstGeom>
        </p:spPr>
      </p:pic>
      <p:pic>
        <p:nvPicPr>
          <p:cNvPr id="11" name="图形 10" descr="文凭">
            <a:extLst>
              <a:ext uri="{FF2B5EF4-FFF2-40B4-BE49-F238E27FC236}">
                <a16:creationId xmlns:a16="http://schemas.microsoft.com/office/drawing/2014/main" id="{CA9C0C45-FDDA-2F45-8D0D-009E8F73D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0937" y="3577049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294F7D49-1188-FD43-9F11-F0D32280F4F5}"/>
              </a:ext>
            </a:extLst>
          </p:cNvPr>
          <p:cNvSpPr txBox="1"/>
          <p:nvPr/>
        </p:nvSpPr>
        <p:spPr>
          <a:xfrm>
            <a:off x="6380667" y="2526665"/>
            <a:ext cx="1978107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人脸</a:t>
            </a:r>
            <a:r>
              <a:rPr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/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卡片</a:t>
            </a:r>
            <a:r>
              <a:rPr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/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二维码支付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53A8754F-8B10-944D-B218-6A354D5C384C}"/>
              </a:ext>
            </a:extLst>
          </p:cNvPr>
          <p:cNvSpPr txBox="1"/>
          <p:nvPr/>
        </p:nvSpPr>
        <p:spPr>
          <a:xfrm>
            <a:off x="6171694" y="2810891"/>
            <a:ext cx="2453113" cy="799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165" eaLnBrk="1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多种鉴权模式，支持传统卡片支付，及人脸二维码等方式，方便学生和教职工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A57AD01-95DD-944E-8E44-DD3179E2A8B5}"/>
              </a:ext>
            </a:extLst>
          </p:cNvPr>
          <p:cNvSpPr txBox="1"/>
          <p:nvPr/>
        </p:nvSpPr>
        <p:spPr>
          <a:xfrm>
            <a:off x="9694001" y="2453589"/>
            <a:ext cx="1231107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家长微信代扣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1B94BC1-D0CE-D541-AC65-29F2334B4205}"/>
              </a:ext>
            </a:extLst>
          </p:cNvPr>
          <p:cNvSpPr txBox="1"/>
          <p:nvPr/>
        </p:nvSpPr>
        <p:spPr>
          <a:xfrm>
            <a:off x="9117874" y="2737815"/>
            <a:ext cx="2453113" cy="799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165" eaLnBrk="1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基于微信支付能力，打通支付硬件，提供家长微信代扣模式，助力无现金校园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9D16F91-55BD-9B4A-B48D-43E3D8635AA7}"/>
              </a:ext>
            </a:extLst>
          </p:cNvPr>
          <p:cNvSpPr txBox="1"/>
          <p:nvPr/>
        </p:nvSpPr>
        <p:spPr>
          <a:xfrm>
            <a:off x="6632519" y="4745660"/>
            <a:ext cx="1436292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按角色查看报表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B8EA6D70-249D-2843-86DD-D20EC985089E}"/>
              </a:ext>
            </a:extLst>
          </p:cNvPr>
          <p:cNvSpPr txBox="1"/>
          <p:nvPr/>
        </p:nvSpPr>
        <p:spPr>
          <a:xfrm>
            <a:off x="6223946" y="5039142"/>
            <a:ext cx="2453112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165" eaLnBrk="1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可为学校管理员、财务等不同角色设定对应权限。信息互通，权责分明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C6E4D6A4-1DE0-B140-ABC5-E60014890919}"/>
              </a:ext>
            </a:extLst>
          </p:cNvPr>
          <p:cNvSpPr txBox="1"/>
          <p:nvPr/>
        </p:nvSpPr>
        <p:spPr>
          <a:xfrm>
            <a:off x="9694001" y="4739491"/>
            <a:ext cx="1231107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Times New Roman" panose="02020603050405020304" pitchFamily="18" charset="0"/>
              </a:rPr>
              <a:t>商户独立管理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AC977613-905B-2340-B3BC-51DA2CF4FCAC}"/>
              </a:ext>
            </a:extLst>
          </p:cNvPr>
          <p:cNvSpPr txBox="1"/>
          <p:nvPr/>
        </p:nvSpPr>
        <p:spPr>
          <a:xfrm>
            <a:off x="9117874" y="5035235"/>
            <a:ext cx="2453113" cy="799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1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学校和商户可分别再后台进行对应管理，线上支付充值均可直接收款到商户账户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0E0382-5A25-B742-A45E-26E78A47618D}"/>
              </a:ext>
            </a:extLst>
          </p:cNvPr>
          <p:cNvSpPr txBox="1"/>
          <p:nvPr/>
        </p:nvSpPr>
        <p:spPr>
          <a:xfrm>
            <a:off x="326074" y="636080"/>
            <a:ext cx="10721340" cy="78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支持校内场景消费，提供适合</a:t>
            </a:r>
            <a:r>
              <a:rPr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K12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特点的家长代扣等多种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支付模式，</a:t>
            </a:r>
            <a:r>
              <a:rPr lang="zh-CN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在消费、管理、交易查询等环节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，</a:t>
            </a:r>
            <a:r>
              <a:rPr lang="zh-CN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满足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学生、家长、学校和商户在校内各类消费</a:t>
            </a:r>
            <a:r>
              <a:rPr lang="zh-CN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场景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的</a:t>
            </a:r>
            <a:r>
              <a:rPr lang="zh-CN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需求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。</a:t>
            </a:r>
            <a:r>
              <a:rPr lang="zh-CN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endParaRPr lang="zh-CN" altLang="en-US" sz="1600" dirty="0">
              <a:solidFill>
                <a:srgbClr val="21292A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2C4329D4-6855-9546-892C-4A132F074495}"/>
              </a:ext>
            </a:extLst>
          </p:cNvPr>
          <p:cNvSpPr txBox="1">
            <a:spLocks noChangeArrowheads="1"/>
          </p:cNvSpPr>
          <p:nvPr/>
        </p:nvSpPr>
        <p:spPr>
          <a:xfrm>
            <a:off x="471304" y="293320"/>
            <a:ext cx="5215440" cy="282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ea typeface="TencentSans W7" panose="020C04030202040F0204" pitchFamily="34" charset="-122"/>
              </a:rPr>
              <a:t>让校园能力更专业</a:t>
            </a:r>
            <a:r>
              <a:rPr lang="en-US" altLang="zh-CN" sz="1800" dirty="0">
                <a:solidFill>
                  <a:srgbClr val="0DB1DD"/>
                </a:solidFill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ea typeface="TencentSans W7" panose="020C04030202040F0204" pitchFamily="34" charset="-122"/>
              </a:rPr>
              <a:t>腾讯云支付</a:t>
            </a:r>
          </a:p>
        </p:txBody>
      </p:sp>
      <p:sp>
        <p:nvSpPr>
          <p:cNvPr id="43" name="矩形 8">
            <a:extLst>
              <a:ext uri="{FF2B5EF4-FFF2-40B4-BE49-F238E27FC236}">
                <a16:creationId xmlns:a16="http://schemas.microsoft.com/office/drawing/2014/main" id="{9EC45130-67E1-CD4F-8744-DC5C1A13E043}"/>
              </a:ext>
            </a:extLst>
          </p:cNvPr>
          <p:cNvSpPr/>
          <p:nvPr/>
        </p:nvSpPr>
        <p:spPr>
          <a:xfrm>
            <a:off x="275514" y="338131"/>
            <a:ext cx="135425" cy="193476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0" noProof="1"/>
          </a:p>
        </p:txBody>
      </p:sp>
      <p:sp>
        <p:nvSpPr>
          <p:cNvPr id="44" name="矩形 7">
            <a:extLst>
              <a:ext uri="{FF2B5EF4-FFF2-40B4-BE49-F238E27FC236}">
                <a16:creationId xmlns:a16="http://schemas.microsoft.com/office/drawing/2014/main" id="{8A7B596B-D6D9-124D-AAAA-70640F5114E6}"/>
              </a:ext>
            </a:extLst>
          </p:cNvPr>
          <p:cNvSpPr/>
          <p:nvPr/>
        </p:nvSpPr>
        <p:spPr>
          <a:xfrm>
            <a:off x="430623" y="338131"/>
            <a:ext cx="23620" cy="1934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0" noProof="1"/>
          </a:p>
        </p:txBody>
      </p:sp>
      <p:sp>
        <p:nvSpPr>
          <p:cNvPr id="45" name="任意多边形 26625">
            <a:extLst>
              <a:ext uri="{FF2B5EF4-FFF2-40B4-BE49-F238E27FC236}">
                <a16:creationId xmlns:a16="http://schemas.microsoft.com/office/drawing/2014/main" id="{243FD100-F5C5-F243-9C6C-8D0EDBF14E56}"/>
              </a:ext>
            </a:extLst>
          </p:cNvPr>
          <p:cNvSpPr>
            <a:spLocks noChangeArrowheads="1"/>
          </p:cNvSpPr>
          <p:nvPr/>
        </p:nvSpPr>
        <p:spPr bwMode="auto">
          <a:xfrm rot="1557128">
            <a:off x="4811027" y="4534945"/>
            <a:ext cx="723940" cy="287304"/>
          </a:xfrm>
          <a:custGeom>
            <a:avLst/>
            <a:gdLst>
              <a:gd name="T0" fmla="*/ 0 w 21600"/>
              <a:gd name="T1" fmla="*/ 2147483646 h 16378"/>
              <a:gd name="T2" fmla="*/ 2147483646 w 21600"/>
              <a:gd name="T3" fmla="*/ 2147483646 h 1637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6378">
                <a:moveTo>
                  <a:pt x="0" y="10265"/>
                </a:moveTo>
                <a:cubicBezTo>
                  <a:pt x="8808" y="-5222"/>
                  <a:pt x="16008" y="-3185"/>
                  <a:pt x="21599" y="16377"/>
                </a:cubicBezTo>
              </a:path>
            </a:pathLst>
          </a:custGeom>
          <a:noFill/>
          <a:ln w="38100">
            <a:solidFill>
              <a:srgbClr val="FF8E55"/>
            </a:solidFill>
            <a:miter lim="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13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6" name="任意多边形 26626">
            <a:extLst>
              <a:ext uri="{FF2B5EF4-FFF2-40B4-BE49-F238E27FC236}">
                <a16:creationId xmlns:a16="http://schemas.microsoft.com/office/drawing/2014/main" id="{E7632ADC-2F09-464F-8138-54CC8515E891}"/>
              </a:ext>
            </a:extLst>
          </p:cNvPr>
          <p:cNvSpPr>
            <a:spLocks noChangeArrowheads="1"/>
          </p:cNvSpPr>
          <p:nvPr/>
        </p:nvSpPr>
        <p:spPr bwMode="auto">
          <a:xfrm rot="1273697">
            <a:off x="1359926" y="2463647"/>
            <a:ext cx="880642" cy="280621"/>
          </a:xfrm>
          <a:custGeom>
            <a:avLst/>
            <a:gdLst>
              <a:gd name="T0" fmla="*/ 2147483646 w 21600"/>
              <a:gd name="T1" fmla="*/ 2147483646 h 16378"/>
              <a:gd name="T2" fmla="*/ 0 w 21600"/>
              <a:gd name="T3" fmla="*/ 0 h 1637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6378">
                <a:moveTo>
                  <a:pt x="21599" y="6112"/>
                </a:moveTo>
                <a:cubicBezTo>
                  <a:pt x="12791" y="21599"/>
                  <a:pt x="5591" y="19562"/>
                  <a:pt x="0" y="0"/>
                </a:cubicBezTo>
              </a:path>
            </a:pathLst>
          </a:custGeom>
          <a:noFill/>
          <a:ln w="38100">
            <a:solidFill>
              <a:srgbClr val="15AFDE"/>
            </a:solidFill>
            <a:miter lim="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130" b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7" name="任意多边形 26628">
            <a:extLst>
              <a:ext uri="{FF2B5EF4-FFF2-40B4-BE49-F238E27FC236}">
                <a16:creationId xmlns:a16="http://schemas.microsoft.com/office/drawing/2014/main" id="{C637FC64-F39D-044E-8579-FB770379E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996" y="5058458"/>
            <a:ext cx="900121" cy="1084700"/>
          </a:xfrm>
          <a:custGeom>
            <a:avLst/>
            <a:gdLst>
              <a:gd name="T0" fmla="*/ 2147483646 w 18709"/>
              <a:gd name="T1" fmla="*/ 2147483646 h 21082"/>
              <a:gd name="T2" fmla="*/ 2147483646 w 18709"/>
              <a:gd name="T3" fmla="*/ 2147483646 h 21082"/>
              <a:gd name="T4" fmla="*/ 2147483646 w 18709"/>
              <a:gd name="T5" fmla="*/ 2147483646 h 21082"/>
              <a:gd name="T6" fmla="*/ 2147483646 w 18709"/>
              <a:gd name="T7" fmla="*/ 2147483646 h 21082"/>
              <a:gd name="T8" fmla="*/ 2147483646 w 18709"/>
              <a:gd name="T9" fmla="*/ 2147483646 h 21082"/>
              <a:gd name="T10" fmla="*/ 2147483646 w 18709"/>
              <a:gd name="T11" fmla="*/ 2147483646 h 210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8709" h="21082">
                <a:moveTo>
                  <a:pt x="9612" y="21082"/>
                </a:moveTo>
                <a:lnTo>
                  <a:pt x="2060" y="14050"/>
                </a:lnTo>
                <a:cubicBezTo>
                  <a:pt x="-443" y="11158"/>
                  <a:pt x="-529" y="7544"/>
                  <a:pt x="1065" y="4701"/>
                </a:cubicBezTo>
                <a:cubicBezTo>
                  <a:pt x="2815" y="1580"/>
                  <a:pt x="6509" y="-518"/>
                  <a:pt x="10933" y="111"/>
                </a:cubicBezTo>
                <a:cubicBezTo>
                  <a:pt x="17861" y="1098"/>
                  <a:pt x="21071" y="8676"/>
                  <a:pt x="16743" y="13825"/>
                </a:cubicBezTo>
                <a:lnTo>
                  <a:pt x="9612" y="21082"/>
                </a:lnTo>
                <a:close/>
              </a:path>
            </a:pathLst>
          </a:custGeom>
          <a:solidFill>
            <a:srgbClr val="FF8E55"/>
          </a:solidFill>
          <a:ln>
            <a:noFill/>
          </a:ln>
        </p:spPr>
        <p:txBody>
          <a:bodyPr lIns="0" tIns="0" rIns="0" bIns="0"/>
          <a:lstStyle/>
          <a:p>
            <a:endParaRPr lang="zh-CN" altLang="en-US" sz="1130" b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8" name="任意多边形 26631">
            <a:extLst>
              <a:ext uri="{FF2B5EF4-FFF2-40B4-BE49-F238E27FC236}">
                <a16:creationId xmlns:a16="http://schemas.microsoft.com/office/drawing/2014/main" id="{CD66AB3C-BB68-6E46-92F6-B1FE73DB8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51" y="1672717"/>
            <a:ext cx="898923" cy="1084700"/>
          </a:xfrm>
          <a:custGeom>
            <a:avLst/>
            <a:gdLst>
              <a:gd name="T0" fmla="*/ 2147483646 w 18709"/>
              <a:gd name="T1" fmla="*/ 2147483646 h 21082"/>
              <a:gd name="T2" fmla="*/ 2147483646 w 18709"/>
              <a:gd name="T3" fmla="*/ 2147483646 h 21082"/>
              <a:gd name="T4" fmla="*/ 2147483646 w 18709"/>
              <a:gd name="T5" fmla="*/ 2147483646 h 21082"/>
              <a:gd name="T6" fmla="*/ 2147483646 w 18709"/>
              <a:gd name="T7" fmla="*/ 2147483646 h 21082"/>
              <a:gd name="T8" fmla="*/ 2147483646 w 18709"/>
              <a:gd name="T9" fmla="*/ 2147483646 h 21082"/>
              <a:gd name="T10" fmla="*/ 2147483646 w 18709"/>
              <a:gd name="T11" fmla="*/ 2147483646 h 210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8709" h="21082">
                <a:moveTo>
                  <a:pt x="9612" y="21082"/>
                </a:moveTo>
                <a:lnTo>
                  <a:pt x="2060" y="14050"/>
                </a:lnTo>
                <a:cubicBezTo>
                  <a:pt x="-443" y="11158"/>
                  <a:pt x="-529" y="7544"/>
                  <a:pt x="1065" y="4701"/>
                </a:cubicBezTo>
                <a:cubicBezTo>
                  <a:pt x="2815" y="1580"/>
                  <a:pt x="6509" y="-518"/>
                  <a:pt x="10933" y="111"/>
                </a:cubicBezTo>
                <a:cubicBezTo>
                  <a:pt x="17861" y="1098"/>
                  <a:pt x="21071" y="8676"/>
                  <a:pt x="16743" y="13825"/>
                </a:cubicBezTo>
                <a:lnTo>
                  <a:pt x="9612" y="21082"/>
                </a:lnTo>
                <a:close/>
              </a:path>
            </a:pathLst>
          </a:custGeom>
          <a:solidFill>
            <a:srgbClr val="15AFDE"/>
          </a:solidFill>
          <a:ln>
            <a:noFill/>
          </a:ln>
        </p:spPr>
        <p:txBody>
          <a:bodyPr lIns="0" tIns="0" rIns="0" bIns="0"/>
          <a:lstStyle/>
          <a:p>
            <a:endParaRPr lang="zh-CN" altLang="en-US" sz="1208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9" name="任意多边形 9219">
            <a:extLst>
              <a:ext uri="{FF2B5EF4-FFF2-40B4-BE49-F238E27FC236}">
                <a16:creationId xmlns:a16="http://schemas.microsoft.com/office/drawing/2014/main" id="{BE914598-04A0-2849-872C-9D398C9AF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16" y="1874076"/>
            <a:ext cx="501000" cy="602877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518" tIns="34518" rIns="34518" bIns="34518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6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Arial" panose="020B0604020202020204" pitchFamily="34" charset="0"/>
              </a:rPr>
              <a:t>在线缴费</a:t>
            </a:r>
          </a:p>
        </p:txBody>
      </p:sp>
      <p:sp>
        <p:nvSpPr>
          <p:cNvPr id="50" name="任意多边形 9237">
            <a:extLst>
              <a:ext uri="{FF2B5EF4-FFF2-40B4-BE49-F238E27FC236}">
                <a16:creationId xmlns:a16="http://schemas.microsoft.com/office/drawing/2014/main" id="{319879C4-8E70-854F-9746-5F518CF7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944" y="5243037"/>
            <a:ext cx="501000" cy="602877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518" tIns="34518" rIns="34518" bIns="34518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6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Arial" panose="020B0604020202020204" pitchFamily="34" charset="0"/>
              </a:rPr>
              <a:t>线下支付</a:t>
            </a:r>
          </a:p>
        </p:txBody>
      </p:sp>
      <p:sp>
        <p:nvSpPr>
          <p:cNvPr id="51" name="文本框 18">
            <a:extLst>
              <a:ext uri="{FF2B5EF4-FFF2-40B4-BE49-F238E27FC236}">
                <a16:creationId xmlns:a16="http://schemas.microsoft.com/office/drawing/2014/main" id="{660B3858-CECF-214A-A8CD-537D356BE500}"/>
              </a:ext>
            </a:extLst>
          </p:cNvPr>
          <p:cNvSpPr txBox="1"/>
          <p:nvPr/>
        </p:nvSpPr>
        <p:spPr>
          <a:xfrm>
            <a:off x="307235" y="2813750"/>
            <a:ext cx="1227329" cy="417678"/>
          </a:xfrm>
          <a:prstGeom prst="rect">
            <a:avLst/>
          </a:prstGeom>
          <a:ln w="12700">
            <a:miter lim="400000"/>
          </a:ln>
        </p:spPr>
        <p:txBody>
          <a:bodyPr lIns="34518" rIns="345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1057" noProof="1">
                <a:solidFill>
                  <a:srgbClr val="15AFD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灵活线上收费</a:t>
            </a:r>
            <a:endParaRPr lang="en-US" altLang="zh-CN" sz="1057" noProof="1">
              <a:solidFill>
                <a:srgbClr val="15AFDE"/>
              </a:solidFill>
              <a:latin typeface="TencentSans W7" panose="020C04030202040F0204" pitchFamily="34" charset="-122"/>
              <a:ea typeface="TencentSans W7" panose="020C04030202040F0204" pitchFamily="34" charset="-122"/>
              <a:sym typeface="+mn-ea"/>
            </a:endParaRPr>
          </a:p>
          <a:p>
            <a:pPr algn="ctr" eaLnBrk="1" hangingPunct="1"/>
            <a:r>
              <a:rPr lang="zh-CN" altLang="en-US" sz="1057" noProof="1">
                <a:solidFill>
                  <a:srgbClr val="15AFD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打造无现金化校园</a:t>
            </a:r>
          </a:p>
        </p:txBody>
      </p:sp>
      <p:sp>
        <p:nvSpPr>
          <p:cNvPr id="52" name="文本框 18">
            <a:extLst>
              <a:ext uri="{FF2B5EF4-FFF2-40B4-BE49-F238E27FC236}">
                <a16:creationId xmlns:a16="http://schemas.microsoft.com/office/drawing/2014/main" id="{D35951C8-CC70-7744-A91E-F09C96CD050D}"/>
              </a:ext>
            </a:extLst>
          </p:cNvPr>
          <p:cNvSpPr txBox="1"/>
          <p:nvPr/>
        </p:nvSpPr>
        <p:spPr>
          <a:xfrm>
            <a:off x="4605777" y="6201513"/>
            <a:ext cx="1491812" cy="417678"/>
          </a:xfrm>
          <a:prstGeom prst="rect">
            <a:avLst/>
          </a:prstGeom>
          <a:ln w="12700">
            <a:miter lim="400000"/>
          </a:ln>
        </p:spPr>
        <p:txBody>
          <a:bodyPr wrap="square" lIns="34518" rIns="345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1057" noProof="1">
                <a:solidFill>
                  <a:srgbClr val="FF8E55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支持刷卡、人脸、扫码支付，覆盖食堂场景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5CF5E26-1A06-2244-AAA8-056B3A1EA9B8}"/>
              </a:ext>
            </a:extLst>
          </p:cNvPr>
          <p:cNvGrpSpPr/>
          <p:nvPr/>
        </p:nvGrpSpPr>
        <p:grpSpPr>
          <a:xfrm>
            <a:off x="1025759" y="3659201"/>
            <a:ext cx="3720003" cy="1646886"/>
            <a:chOff x="4149061" y="4270867"/>
            <a:chExt cx="3809152" cy="1686353"/>
          </a:xfrm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59230E16-4962-BD40-BDF5-C4AD6BDD4F7E}"/>
                </a:ext>
              </a:extLst>
            </p:cNvPr>
            <p:cNvSpPr/>
            <p:nvPr/>
          </p:nvSpPr>
          <p:spPr>
            <a:xfrm>
              <a:off x="4149061" y="4847526"/>
              <a:ext cx="552609" cy="529520"/>
            </a:xfrm>
            <a:prstGeom prst="roundRect">
              <a:avLst/>
            </a:prstGeom>
            <a:noFill/>
            <a:ln>
              <a:solidFill>
                <a:srgbClr val="FF8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FF8E55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收款</a:t>
              </a:r>
              <a:endParaRPr kumimoji="1" lang="en-US" altLang="zh-CN" sz="1200" dirty="0">
                <a:solidFill>
                  <a:srgbClr val="FF8E55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algn="ctr"/>
              <a:r>
                <a:rPr kumimoji="1" lang="zh-CN" altLang="en-US" sz="1200" dirty="0">
                  <a:solidFill>
                    <a:srgbClr val="FF8E55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硬件</a:t>
              </a: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277217E9-E8C9-984B-9072-2AFDA892F49E}"/>
                </a:ext>
              </a:extLst>
            </p:cNvPr>
            <p:cNvGrpSpPr/>
            <p:nvPr/>
          </p:nvGrpSpPr>
          <p:grpSpPr>
            <a:xfrm>
              <a:off x="5017506" y="4270867"/>
              <a:ext cx="1026218" cy="1686353"/>
              <a:chOff x="5108575" y="4270867"/>
              <a:chExt cx="1026218" cy="1686353"/>
            </a:xfrm>
          </p:grpSpPr>
          <p:sp>
            <p:nvSpPr>
              <p:cNvPr id="64" name="文本框 18">
                <a:extLst>
                  <a:ext uri="{FF2B5EF4-FFF2-40B4-BE49-F238E27FC236}">
                    <a16:creationId xmlns:a16="http://schemas.microsoft.com/office/drawing/2014/main" id="{861CC4C3-AFCE-BF46-BFFF-E1B29E168C98}"/>
                  </a:ext>
                </a:extLst>
              </p:cNvPr>
              <p:cNvSpPr txBox="1"/>
              <p:nvPr/>
            </p:nvSpPr>
            <p:spPr>
              <a:xfrm>
                <a:off x="5566492" y="4447774"/>
                <a:ext cx="508279" cy="2836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34518" rIns="3451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sz="1200" noProof="1">
                    <a:ln>
                      <a:solidFill>
                        <a:srgbClr val="FF8E55"/>
                      </a:solidFill>
                    </a:ln>
                    <a:solidFill>
                      <a:srgbClr val="FFB700"/>
                    </a:solidFill>
                    <a:latin typeface="TencentSans W7" panose="020C04030202040F0204" pitchFamily="34" charset="-122"/>
                    <a:ea typeface="TencentSans W7" panose="020C04030202040F0204" pitchFamily="34" charset="-122"/>
                    <a:sym typeface="+mn-ea"/>
                  </a:rPr>
                  <a:t>刷卡</a:t>
                </a:r>
              </a:p>
            </p:txBody>
          </p:sp>
          <p:sp>
            <p:nvSpPr>
              <p:cNvPr id="65" name="文本框 18">
                <a:extLst>
                  <a:ext uri="{FF2B5EF4-FFF2-40B4-BE49-F238E27FC236}">
                    <a16:creationId xmlns:a16="http://schemas.microsoft.com/office/drawing/2014/main" id="{DAD933D0-513D-3A44-98B4-DF40C97D1794}"/>
                  </a:ext>
                </a:extLst>
              </p:cNvPr>
              <p:cNvSpPr txBox="1"/>
              <p:nvPr/>
            </p:nvSpPr>
            <p:spPr>
              <a:xfrm>
                <a:off x="5562822" y="4947263"/>
                <a:ext cx="508279" cy="2836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34518" rIns="3451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sz="1200" noProof="1">
                    <a:ln>
                      <a:solidFill>
                        <a:srgbClr val="FF8E55"/>
                      </a:solidFill>
                    </a:ln>
                    <a:solidFill>
                      <a:srgbClr val="FFB700"/>
                    </a:solidFill>
                    <a:latin typeface="TencentSans W7" panose="020C04030202040F0204" pitchFamily="34" charset="-122"/>
                    <a:ea typeface="TencentSans W7" panose="020C04030202040F0204" pitchFamily="34" charset="-122"/>
                    <a:sym typeface="+mn-ea"/>
                  </a:rPr>
                  <a:t>扫码</a:t>
                </a:r>
              </a:p>
            </p:txBody>
          </p:sp>
          <p:sp>
            <p:nvSpPr>
              <p:cNvPr id="66" name="文本框 18">
                <a:extLst>
                  <a:ext uri="{FF2B5EF4-FFF2-40B4-BE49-F238E27FC236}">
                    <a16:creationId xmlns:a16="http://schemas.microsoft.com/office/drawing/2014/main" id="{C62AB77C-5A22-EA45-87D3-AF6C41C0CEBD}"/>
                  </a:ext>
                </a:extLst>
              </p:cNvPr>
              <p:cNvSpPr txBox="1"/>
              <p:nvPr/>
            </p:nvSpPr>
            <p:spPr>
              <a:xfrm>
                <a:off x="5559152" y="5517267"/>
                <a:ext cx="508279" cy="2836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34518" rIns="34518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sz="1200" noProof="1">
                    <a:ln>
                      <a:solidFill>
                        <a:srgbClr val="FF8E55"/>
                      </a:solidFill>
                    </a:ln>
                    <a:solidFill>
                      <a:srgbClr val="FFB700"/>
                    </a:solidFill>
                    <a:latin typeface="TencentSans W7" panose="020C04030202040F0204" pitchFamily="34" charset="-122"/>
                    <a:ea typeface="TencentSans W7" panose="020C04030202040F0204" pitchFamily="34" charset="-122"/>
                    <a:sym typeface="+mn-ea"/>
                  </a:rPr>
                  <a:t>人脸</a:t>
                </a:r>
              </a:p>
            </p:txBody>
          </p:sp>
          <p:sp>
            <p:nvSpPr>
              <p:cNvPr id="67" name="圆角矩形 66">
                <a:extLst>
                  <a:ext uri="{FF2B5EF4-FFF2-40B4-BE49-F238E27FC236}">
                    <a16:creationId xmlns:a16="http://schemas.microsoft.com/office/drawing/2014/main" id="{EB5A24A5-F5F5-B043-BCA6-360E84374F1E}"/>
                  </a:ext>
                </a:extLst>
              </p:cNvPr>
              <p:cNvSpPr/>
              <p:nvPr/>
            </p:nvSpPr>
            <p:spPr>
              <a:xfrm>
                <a:off x="5108575" y="4270867"/>
                <a:ext cx="1026218" cy="1686353"/>
              </a:xfrm>
              <a:prstGeom prst="roundRect">
                <a:avLst/>
              </a:prstGeom>
              <a:noFill/>
              <a:ln>
                <a:solidFill>
                  <a:srgbClr val="FF8E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793" b="0" dirty="0">
                  <a:latin typeface="TencentSans W3" panose="020C04030202040F0204" pitchFamily="34" charset="-122"/>
                  <a:ea typeface="TencentSans W3" panose="020C04030202040F0204" pitchFamily="34" charset="-122"/>
                </a:endParaRPr>
              </a:p>
            </p:txBody>
          </p:sp>
        </p:grp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94BA75BD-EED1-5C4E-83C8-4623BD48BF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9560" y="4803974"/>
              <a:ext cx="653992" cy="626666"/>
            </a:xfrm>
            <a:prstGeom prst="roundRect">
              <a:avLst/>
            </a:prstGeom>
            <a:noFill/>
            <a:ln>
              <a:solidFill>
                <a:srgbClr val="FF8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FF8E55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支付管理系统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91905B52-94B9-C44C-9E00-69E813142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04220" y="4814862"/>
              <a:ext cx="653993" cy="626666"/>
            </a:xfrm>
            <a:prstGeom prst="roundRect">
              <a:avLst/>
            </a:prstGeom>
            <a:noFill/>
            <a:ln>
              <a:solidFill>
                <a:srgbClr val="FF8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FF8E55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学校授权商户</a:t>
              </a:r>
            </a:p>
          </p:txBody>
        </p: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D30D0E1C-89F1-1F42-A501-0BF579D3310B}"/>
                </a:ext>
              </a:extLst>
            </p:cNvPr>
            <p:cNvCxnSpPr/>
            <p:nvPr/>
          </p:nvCxnSpPr>
          <p:spPr>
            <a:xfrm>
              <a:off x="4701670" y="5112286"/>
              <a:ext cx="315836" cy="1"/>
            </a:xfrm>
            <a:prstGeom prst="straightConnector1">
              <a:avLst/>
            </a:prstGeom>
            <a:ln w="28575">
              <a:solidFill>
                <a:srgbClr val="FF8E5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191DD6FE-99DE-B74F-AA6B-D057C5D5AEB8}"/>
                </a:ext>
              </a:extLst>
            </p:cNvPr>
            <p:cNvCxnSpPr>
              <a:cxnSpLocks/>
              <a:stCxn id="67" idx="3"/>
              <a:endCxn id="56" idx="1"/>
            </p:cNvCxnSpPr>
            <p:nvPr/>
          </p:nvCxnSpPr>
          <p:spPr>
            <a:xfrm>
              <a:off x="6043724" y="5114043"/>
              <a:ext cx="315836" cy="3263"/>
            </a:xfrm>
            <a:prstGeom prst="straightConnector1">
              <a:avLst/>
            </a:prstGeom>
            <a:ln w="28575">
              <a:solidFill>
                <a:srgbClr val="FF8E5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EEECFB22-0C18-AF48-83BC-2A9E44476E2D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7013552" y="5117307"/>
              <a:ext cx="290668" cy="10888"/>
            </a:xfrm>
            <a:prstGeom prst="straightConnector1">
              <a:avLst/>
            </a:prstGeom>
            <a:ln w="28575">
              <a:solidFill>
                <a:srgbClr val="FF8E5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35">
            <a:extLst>
              <a:ext uri="{FF2B5EF4-FFF2-40B4-BE49-F238E27FC236}">
                <a16:creationId xmlns:a16="http://schemas.microsoft.com/office/drawing/2014/main" id="{9002FA70-5141-9B4B-AC6A-A012EC995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672" y="2811152"/>
            <a:ext cx="1323214" cy="62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359" dirty="0">
                <a:solidFill>
                  <a:srgbClr val="15AFD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家长</a:t>
            </a:r>
            <a:endParaRPr lang="en-US" altLang="zh-CN" sz="1359" dirty="0">
              <a:solidFill>
                <a:srgbClr val="15AFDE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057" dirty="0">
                <a:solidFill>
                  <a:srgbClr val="15AFD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微信支付</a:t>
            </a:r>
            <a:endParaRPr lang="en-US" altLang="zh-CN" sz="1057" dirty="0">
              <a:solidFill>
                <a:srgbClr val="15AFDE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9" name="右箭头 68">
            <a:extLst>
              <a:ext uri="{FF2B5EF4-FFF2-40B4-BE49-F238E27FC236}">
                <a16:creationId xmlns:a16="http://schemas.microsoft.com/office/drawing/2014/main" id="{21391467-6B57-0644-8A2D-B4734CD28A5D}"/>
              </a:ext>
            </a:extLst>
          </p:cNvPr>
          <p:cNvSpPr/>
          <p:nvPr/>
        </p:nvSpPr>
        <p:spPr>
          <a:xfrm>
            <a:off x="3077906" y="2420420"/>
            <a:ext cx="263684" cy="171395"/>
          </a:xfrm>
          <a:prstGeom prst="rightArrow">
            <a:avLst/>
          </a:prstGeom>
          <a:noFill/>
          <a:ln w="28575">
            <a:solidFill>
              <a:srgbClr val="15AFD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30" b="0">
              <a:solidFill>
                <a:srgbClr val="1C9C7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70" name="文本框 35">
            <a:extLst>
              <a:ext uri="{FF2B5EF4-FFF2-40B4-BE49-F238E27FC236}">
                <a16:creationId xmlns:a16="http://schemas.microsoft.com/office/drawing/2014/main" id="{EA0CE7C6-4374-E043-8B0E-9018E1301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116" y="2807557"/>
            <a:ext cx="1323214" cy="62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359" dirty="0">
                <a:solidFill>
                  <a:srgbClr val="15AFD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学校</a:t>
            </a:r>
            <a:endParaRPr lang="en-US" altLang="zh-CN" sz="1359" dirty="0">
              <a:solidFill>
                <a:srgbClr val="15AFDE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057" dirty="0">
                <a:solidFill>
                  <a:srgbClr val="15AFD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查看进展</a:t>
            </a:r>
            <a:endParaRPr lang="en-US" altLang="zh-CN" sz="1057" dirty="0">
              <a:solidFill>
                <a:srgbClr val="15AFDE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71" name="右箭头 70">
            <a:extLst>
              <a:ext uri="{FF2B5EF4-FFF2-40B4-BE49-F238E27FC236}">
                <a16:creationId xmlns:a16="http://schemas.microsoft.com/office/drawing/2014/main" id="{EBDDB1B9-5702-414B-A8D3-E87BC795ACBD}"/>
              </a:ext>
            </a:extLst>
          </p:cNvPr>
          <p:cNvSpPr/>
          <p:nvPr/>
        </p:nvSpPr>
        <p:spPr>
          <a:xfrm>
            <a:off x="4191372" y="2420420"/>
            <a:ext cx="263684" cy="171395"/>
          </a:xfrm>
          <a:prstGeom prst="rightArrow">
            <a:avLst/>
          </a:prstGeom>
          <a:noFill/>
          <a:ln w="28575">
            <a:solidFill>
              <a:srgbClr val="15AFD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30" b="0">
              <a:solidFill>
                <a:srgbClr val="1C9C7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21FC2E33-994A-DB4A-A166-004EB6D2377C}"/>
              </a:ext>
            </a:extLst>
          </p:cNvPr>
          <p:cNvSpPr/>
          <p:nvPr/>
        </p:nvSpPr>
        <p:spPr>
          <a:xfrm>
            <a:off x="2399519" y="2269401"/>
            <a:ext cx="489014" cy="490213"/>
          </a:xfrm>
          <a:prstGeom prst="roundRect">
            <a:avLst/>
          </a:prstGeom>
          <a:solidFill>
            <a:srgbClr val="15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30" b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E0AAE809-3D69-2F40-820F-E8326E977529}"/>
              </a:ext>
            </a:extLst>
          </p:cNvPr>
          <p:cNvSpPr/>
          <p:nvPr/>
        </p:nvSpPr>
        <p:spPr>
          <a:xfrm>
            <a:off x="3528566" y="2269401"/>
            <a:ext cx="489014" cy="490213"/>
          </a:xfrm>
          <a:prstGeom prst="roundRect">
            <a:avLst/>
          </a:prstGeom>
          <a:solidFill>
            <a:srgbClr val="15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30" b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9A51E32D-376A-2941-AED2-7A853E84F831}"/>
              </a:ext>
            </a:extLst>
          </p:cNvPr>
          <p:cNvSpPr/>
          <p:nvPr/>
        </p:nvSpPr>
        <p:spPr>
          <a:xfrm>
            <a:off x="4631244" y="2267204"/>
            <a:ext cx="489014" cy="490213"/>
          </a:xfrm>
          <a:prstGeom prst="roundRect">
            <a:avLst/>
          </a:prstGeom>
          <a:solidFill>
            <a:srgbClr val="15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30" b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pic>
        <p:nvPicPr>
          <p:cNvPr id="75" name="图片 55">
            <a:extLst>
              <a:ext uri="{FF2B5EF4-FFF2-40B4-BE49-F238E27FC236}">
                <a16:creationId xmlns:a16="http://schemas.microsoft.com/office/drawing/2014/main" id="{F231A8B8-2EB5-5A43-93FB-581574C46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76" y="2296969"/>
            <a:ext cx="435079" cy="43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图片 56">
            <a:extLst>
              <a:ext uri="{FF2B5EF4-FFF2-40B4-BE49-F238E27FC236}">
                <a16:creationId xmlns:a16="http://schemas.microsoft.com/office/drawing/2014/main" id="{AE70BF25-9EC2-3446-B0C1-B3377AA27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30" y="2298167"/>
            <a:ext cx="435078" cy="43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图片 58">
            <a:extLst>
              <a:ext uri="{FF2B5EF4-FFF2-40B4-BE49-F238E27FC236}">
                <a16:creationId xmlns:a16="http://schemas.microsoft.com/office/drawing/2014/main" id="{B4E0E03B-DEF5-9844-B25D-899D51985C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13" y="2297169"/>
            <a:ext cx="435079" cy="43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文本框 35">
            <a:extLst>
              <a:ext uri="{FF2B5EF4-FFF2-40B4-BE49-F238E27FC236}">
                <a16:creationId xmlns:a16="http://schemas.microsoft.com/office/drawing/2014/main" id="{B509D1BE-BBC1-4941-9A77-7C0FFB9ED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408" y="2811152"/>
            <a:ext cx="1323214" cy="62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359" dirty="0">
                <a:solidFill>
                  <a:srgbClr val="15AFD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学校</a:t>
            </a:r>
            <a:endParaRPr lang="en-US" altLang="zh-CN" sz="1359" dirty="0">
              <a:solidFill>
                <a:srgbClr val="15AFDE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057" dirty="0">
                <a:solidFill>
                  <a:srgbClr val="15AFDE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发起收款</a:t>
            </a:r>
            <a:endParaRPr lang="en-US" altLang="zh-CN" sz="1057" dirty="0">
              <a:solidFill>
                <a:srgbClr val="15AFDE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85" name="图形 84" descr="信用卡">
            <a:extLst>
              <a:ext uri="{FF2B5EF4-FFF2-40B4-BE49-F238E27FC236}">
                <a16:creationId xmlns:a16="http://schemas.microsoft.com/office/drawing/2014/main" id="{48C5AA70-1A20-7C4B-BD68-5EF32C1618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8979" y="3758174"/>
            <a:ext cx="396000" cy="396000"/>
          </a:xfrm>
          <a:prstGeom prst="rect">
            <a:avLst/>
          </a:prstGeom>
        </p:spPr>
      </p:pic>
      <p:pic>
        <p:nvPicPr>
          <p:cNvPr id="89" name="图形 88" descr="骰子 ">
            <a:extLst>
              <a:ext uri="{FF2B5EF4-FFF2-40B4-BE49-F238E27FC236}">
                <a16:creationId xmlns:a16="http://schemas.microsoft.com/office/drawing/2014/main" id="{1EBA905A-5DAE-714C-B6AB-8A7099A1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8909" y="1584218"/>
            <a:ext cx="720000" cy="720000"/>
          </a:xfrm>
          <a:prstGeom prst="rect">
            <a:avLst/>
          </a:prstGeom>
        </p:spPr>
      </p:pic>
      <p:pic>
        <p:nvPicPr>
          <p:cNvPr id="95" name="图形 94" descr="饼图">
            <a:extLst>
              <a:ext uri="{FF2B5EF4-FFF2-40B4-BE49-F238E27FC236}">
                <a16:creationId xmlns:a16="http://schemas.microsoft.com/office/drawing/2014/main" id="{561F5FFA-C85F-FC47-869D-E185B0DDD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90665" y="3905151"/>
            <a:ext cx="720000" cy="720000"/>
          </a:xfrm>
          <a:prstGeom prst="rect">
            <a:avLst/>
          </a:prstGeom>
        </p:spPr>
      </p:pic>
      <p:pic>
        <p:nvPicPr>
          <p:cNvPr id="97" name="图形 96" descr="迷宫">
            <a:extLst>
              <a:ext uri="{FF2B5EF4-FFF2-40B4-BE49-F238E27FC236}">
                <a16:creationId xmlns:a16="http://schemas.microsoft.com/office/drawing/2014/main" id="{F1EF8BF3-3BD9-224C-ACD7-9DCD228E22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43653" y="4246597"/>
            <a:ext cx="432000" cy="432000"/>
          </a:xfrm>
          <a:prstGeom prst="rect">
            <a:avLst/>
          </a:prstGeom>
        </p:spPr>
      </p:pic>
      <p:pic>
        <p:nvPicPr>
          <p:cNvPr id="99" name="图形 98" descr="无填充的笑脸">
            <a:extLst>
              <a:ext uri="{FF2B5EF4-FFF2-40B4-BE49-F238E27FC236}">
                <a16:creationId xmlns:a16="http://schemas.microsoft.com/office/drawing/2014/main" id="{8343DB08-ACD3-854E-A30C-D9ADECA960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83771" y="4784083"/>
            <a:ext cx="396000" cy="396000"/>
          </a:xfrm>
          <a:prstGeom prst="rect">
            <a:avLst/>
          </a:prstGeom>
        </p:spPr>
      </p:pic>
      <p:pic>
        <p:nvPicPr>
          <p:cNvPr id="101" name="图形 100" descr="迷宫">
            <a:extLst>
              <a:ext uri="{FF2B5EF4-FFF2-40B4-BE49-F238E27FC236}">
                <a16:creationId xmlns:a16="http://schemas.microsoft.com/office/drawing/2014/main" id="{C02BB68F-1436-2642-807E-8241C696EC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90665" y="1562194"/>
            <a:ext cx="720000" cy="7200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A7FADCF6-E5A5-3B48-B8F3-145101AD5B1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18909" y="3905157"/>
            <a:ext cx="720000" cy="720000"/>
          </a:xfrm>
          <a:prstGeom prst="rect">
            <a:avLst/>
          </a:prstGeom>
        </p:spPr>
      </p:pic>
      <p:pic>
        <p:nvPicPr>
          <p:cNvPr id="61" name="图像" descr="图像">
            <a:extLst>
              <a:ext uri="{FF2B5EF4-FFF2-40B4-BE49-F238E27FC236}">
                <a16:creationId xmlns:a16="http://schemas.microsoft.com/office/drawing/2014/main" id="{E338D3DC-CCE9-BE4A-89B2-2AE2903A09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364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31ADCBAF-BBCD-6E48-9132-D2D468D1CB87}"/>
              </a:ext>
            </a:extLst>
          </p:cNvPr>
          <p:cNvSpPr txBox="1"/>
          <p:nvPr/>
        </p:nvSpPr>
        <p:spPr>
          <a:xfrm>
            <a:off x="9856070" y="2614481"/>
            <a:ext cx="615553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165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rPr>
              <a:t>听评课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733B8383-9F1E-9F4F-8376-40F823496285}"/>
              </a:ext>
            </a:extLst>
          </p:cNvPr>
          <p:cNvSpPr txBox="1"/>
          <p:nvPr/>
        </p:nvSpPr>
        <p:spPr>
          <a:xfrm>
            <a:off x="8962196" y="2920333"/>
            <a:ext cx="2458720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</a:rPr>
              <a:t>线上听课、在线评课、相互评论等功能，评课更简单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90F244D-B82C-FB49-8CBE-285E69DD65FC}"/>
              </a:ext>
            </a:extLst>
          </p:cNvPr>
          <p:cNvSpPr txBox="1"/>
          <p:nvPr/>
        </p:nvSpPr>
        <p:spPr>
          <a:xfrm>
            <a:off x="7251840" y="2620831"/>
            <a:ext cx="820738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165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师训教研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4B1B6B4-9522-BE40-B37F-BA745402FD92}"/>
              </a:ext>
            </a:extLst>
          </p:cNvPr>
          <p:cNvSpPr txBox="1"/>
          <p:nvPr/>
        </p:nvSpPr>
        <p:spPr>
          <a:xfrm>
            <a:off x="6498396" y="2920333"/>
            <a:ext cx="2270125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  <a:sym typeface="+mn-ea"/>
              </a:rPr>
              <a:t>资源丰富，能</a:t>
            </a:r>
            <a:r>
              <a:rPr kumimoji="0" lang="zh-CN" altLang="en-US" sz="1200" b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</a:rPr>
              <a:t>基于教师画像进行同步资源推送</a:t>
            </a:r>
            <a:endParaRPr kumimoji="0" lang="zh-CN" altLang="en-US" sz="1200" b="0" u="none" strike="noStrike" kern="1200" cap="none" spc="0" normalizeH="0" baseline="0" noProof="0" dirty="0">
              <a:ln>
                <a:noFill/>
              </a:ln>
              <a:solidFill>
                <a:srgbClr val="21292A"/>
              </a:solidFill>
              <a:effectLst/>
              <a:uLnTx/>
              <a:uFillTx/>
              <a:latin typeface="TencentSans W3" panose="020C04030202040F0204" pitchFamily="34" charset="-122"/>
              <a:ea typeface="TencentSans W3" panose="020C04030202040F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7367018-0E05-0745-BC59-A90AF34EF953}"/>
              </a:ext>
            </a:extLst>
          </p:cNvPr>
          <p:cNvSpPr txBox="1"/>
          <p:nvPr/>
        </p:nvSpPr>
        <p:spPr>
          <a:xfrm>
            <a:off x="7279504" y="4872313"/>
            <a:ext cx="820738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165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+mn-ea"/>
              </a:rPr>
              <a:t>教师档案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21292A"/>
              </a:solidFill>
              <a:effectLst/>
              <a:uLnTx/>
              <a:uFillTx/>
              <a:latin typeface="TencentSans W7" panose="020C04030202040F0204" pitchFamily="34" charset="-122"/>
              <a:ea typeface="TencentSans W7" panose="020C04030202040F0204" pitchFamily="34" charset="-122"/>
              <a:cs typeface="+mn-cs"/>
              <a:sym typeface="+mn-ea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345E3B9-5BDE-A840-A2E4-F410BC2767E0}"/>
              </a:ext>
            </a:extLst>
          </p:cNvPr>
          <p:cNvSpPr txBox="1"/>
          <p:nvPr/>
        </p:nvSpPr>
        <p:spPr>
          <a:xfrm>
            <a:off x="6500919" y="5165795"/>
            <a:ext cx="2296795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  <a:sym typeface="+mn-ea"/>
              </a:rPr>
              <a:t>建立数字化的教师档案和学生档案，进行综合素质评价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BA15108-95CC-704C-AAE4-7A5AB43D9CAB}"/>
              </a:ext>
            </a:extLst>
          </p:cNvPr>
          <p:cNvSpPr txBox="1"/>
          <p:nvPr/>
        </p:nvSpPr>
        <p:spPr>
          <a:xfrm>
            <a:off x="9788859" y="4865893"/>
            <a:ext cx="780662" cy="185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85165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360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环评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E6BC7C9D-7404-3042-95E9-1A67B1EF297A}"/>
              </a:ext>
            </a:extLst>
          </p:cNvPr>
          <p:cNvSpPr txBox="1"/>
          <p:nvPr/>
        </p:nvSpPr>
        <p:spPr>
          <a:xfrm>
            <a:off x="9199062" y="5159644"/>
            <a:ext cx="2007231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u="none" strike="noStrike" kern="1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3" panose="020C04030202040F0204" pitchFamily="34" charset="-122"/>
                <a:ea typeface="TencentSans W3" panose="020C04030202040F0204" pitchFamily="34" charset="-122"/>
                <a:cs typeface="Times New Roman" panose="02020603050405020304" pitchFamily="18" charset="0"/>
                <a:sym typeface="+mn-ea"/>
              </a:rPr>
              <a:t>名师资源共享，建立名师资源和内容广场</a:t>
            </a:r>
            <a:endParaRPr kumimoji="0" lang="zh-CN" altLang="en-US" sz="1200" b="0" u="none" strike="noStrike" kern="1200" cap="none" spc="0" normalizeH="0" baseline="0" noProof="0" dirty="0">
              <a:ln>
                <a:noFill/>
              </a:ln>
              <a:solidFill>
                <a:srgbClr val="21292A"/>
              </a:solidFill>
              <a:effectLst/>
              <a:uLnTx/>
              <a:uFillTx/>
              <a:latin typeface="TencentSans W3" panose="020C04030202040F0204" pitchFamily="34" charset="-122"/>
              <a:ea typeface="TencentSans W3" panose="020C04030202040F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01CCE49-CEBC-834D-9A57-C52F681ECFBE}"/>
              </a:ext>
            </a:extLst>
          </p:cNvPr>
          <p:cNvSpPr txBox="1">
            <a:spLocks noChangeArrowheads="1"/>
          </p:cNvSpPr>
          <p:nvPr/>
        </p:nvSpPr>
        <p:spPr>
          <a:xfrm>
            <a:off x="473213" y="271845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让校园能力更专业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B1DD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</a:rPr>
              <a:t>腾讯云教研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DBB07D-9035-8142-B81F-BBA188945B4A}"/>
              </a:ext>
            </a:extLst>
          </p:cNvPr>
          <p:cNvSpPr txBox="1"/>
          <p:nvPr/>
        </p:nvSpPr>
        <p:spPr>
          <a:xfrm>
            <a:off x="473213" y="730731"/>
            <a:ext cx="10721340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rPr>
              <a:t>改变传统的教研形式，建立网络化、数字化的教研体系和评价体系，汇聚教师的教学档案和学生的成长档案，促进学校整体教研水平的提升和教师成长，推动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教研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rPr>
              <a:t>的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更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21292A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rPr>
              <a:t>深层变革</a:t>
            </a:r>
          </a:p>
        </p:txBody>
      </p:sp>
      <p:sp>
        <p:nvSpPr>
          <p:cNvPr id="12" name="矩形 8">
            <a:extLst>
              <a:ext uri="{FF2B5EF4-FFF2-40B4-BE49-F238E27FC236}">
                <a16:creationId xmlns:a16="http://schemas.microsoft.com/office/drawing/2014/main" id="{3C674143-74EE-2B47-8468-A458B86FC153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19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53FC8FEA-B360-D040-8CB7-38867CCEF96C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19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2" name="图像" descr="图像">
            <a:extLst>
              <a:ext uri="{FF2B5EF4-FFF2-40B4-BE49-F238E27FC236}">
                <a16:creationId xmlns:a16="http://schemas.microsoft.com/office/drawing/2014/main" id="{25BACA56-909A-5B48-93AF-A30999DF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Freeform 3">
            <a:extLst>
              <a:ext uri="{FF2B5EF4-FFF2-40B4-BE49-F238E27FC236}">
                <a16:creationId xmlns:a16="http://schemas.microsoft.com/office/drawing/2014/main" id="{098ACE20-F8E8-0D42-B0DD-F5D709BF1FAC}"/>
              </a:ext>
            </a:extLst>
          </p:cNvPr>
          <p:cNvSpPr/>
          <p:nvPr/>
        </p:nvSpPr>
        <p:spPr>
          <a:xfrm>
            <a:off x="3295191" y="1745245"/>
            <a:ext cx="1588468" cy="165984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B7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8007" tIns="438693" rIns="398007" bIns="438693" numCol="1" spcCol="1270" anchor="ctr" anchorCtr="0">
            <a:noAutofit/>
          </a:bodyPr>
          <a:lstStyle/>
          <a:p>
            <a:pPr algn="just" defTabSz="1466215">
              <a:lnSpc>
                <a:spcPct val="150000"/>
              </a:lnSpc>
              <a:spcAft>
                <a:spcPct val="35000"/>
              </a:spcAft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Freeform 4">
            <a:extLst>
              <a:ext uri="{FF2B5EF4-FFF2-40B4-BE49-F238E27FC236}">
                <a16:creationId xmlns:a16="http://schemas.microsoft.com/office/drawing/2014/main" id="{8F9C0F01-F6DE-AC43-8918-808376B35CF1}"/>
              </a:ext>
            </a:extLst>
          </p:cNvPr>
          <p:cNvSpPr/>
          <p:nvPr/>
        </p:nvSpPr>
        <p:spPr>
          <a:xfrm>
            <a:off x="1579644" y="1745245"/>
            <a:ext cx="1588468" cy="165984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291" tIns="312977" rIns="272291" bIns="312977" numCol="1" spcCol="1270" anchor="ctr" anchorCtr="0">
            <a:noAutofit/>
          </a:bodyPr>
          <a:lstStyle/>
          <a:p>
            <a:pPr algn="just" defTabSz="1599565">
              <a:lnSpc>
                <a:spcPct val="150000"/>
              </a:lnSpc>
              <a:spcAft>
                <a:spcPct val="35000"/>
              </a:spcAft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1FBF89BF-ACB8-3A4D-904B-FB097365E5F2}"/>
              </a:ext>
            </a:extLst>
          </p:cNvPr>
          <p:cNvSpPr/>
          <p:nvPr/>
        </p:nvSpPr>
        <p:spPr>
          <a:xfrm>
            <a:off x="2434131" y="3154119"/>
            <a:ext cx="1588468" cy="165984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01E0D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8007" tIns="438693" rIns="398007" bIns="438693" numCol="1" spcCol="1270" anchor="ctr" anchorCtr="0">
            <a:noAutofit/>
          </a:bodyPr>
          <a:lstStyle/>
          <a:p>
            <a:pPr algn="just" defTabSz="1466215">
              <a:lnSpc>
                <a:spcPct val="150000"/>
              </a:lnSpc>
              <a:spcAft>
                <a:spcPct val="35000"/>
              </a:spcAft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413656E9-56F0-5040-B718-482C2C32944F}"/>
              </a:ext>
            </a:extLst>
          </p:cNvPr>
          <p:cNvSpPr/>
          <p:nvPr/>
        </p:nvSpPr>
        <p:spPr>
          <a:xfrm>
            <a:off x="4149675" y="3154119"/>
            <a:ext cx="1588468" cy="165984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291" tIns="312977" rIns="272291" bIns="312977" numCol="1" spcCol="1270" anchor="ctr" anchorCtr="0">
            <a:noAutofit/>
          </a:bodyPr>
          <a:lstStyle/>
          <a:p>
            <a:pPr algn="just" defTabSz="1599565">
              <a:lnSpc>
                <a:spcPct val="150000"/>
              </a:lnSpc>
              <a:spcAft>
                <a:spcPct val="35000"/>
              </a:spcAft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25CD4D42-C7A0-1349-A1C0-68B33C0C4034}"/>
              </a:ext>
            </a:extLst>
          </p:cNvPr>
          <p:cNvSpPr/>
          <p:nvPr/>
        </p:nvSpPr>
        <p:spPr>
          <a:xfrm>
            <a:off x="3295191" y="4562991"/>
            <a:ext cx="1588468" cy="165984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8007" tIns="438693" rIns="398007" bIns="438693" numCol="1" spcCol="1270" anchor="ctr" anchorCtr="0">
            <a:noAutofit/>
          </a:bodyPr>
          <a:lstStyle/>
          <a:p>
            <a:pPr algn="just" defTabSz="1466215">
              <a:lnSpc>
                <a:spcPct val="150000"/>
              </a:lnSpc>
              <a:spcAft>
                <a:spcPct val="35000"/>
              </a:spcAft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62E0F1F8-3714-2745-B0C1-551C65A24496}"/>
              </a:ext>
            </a:extLst>
          </p:cNvPr>
          <p:cNvSpPr/>
          <p:nvPr/>
        </p:nvSpPr>
        <p:spPr>
          <a:xfrm>
            <a:off x="1579644" y="4562991"/>
            <a:ext cx="1588468" cy="165984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291" tIns="312977" rIns="272291" bIns="312977" numCol="1" spcCol="1270" anchor="ctr" anchorCtr="0">
            <a:noAutofit/>
          </a:bodyPr>
          <a:lstStyle/>
          <a:p>
            <a:pPr algn="just" defTabSz="1599565">
              <a:lnSpc>
                <a:spcPct val="150000"/>
              </a:lnSpc>
              <a:spcAft>
                <a:spcPct val="35000"/>
              </a:spcAft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2607C963-F329-9B4E-B884-356ED1904CA3}"/>
              </a:ext>
            </a:extLst>
          </p:cNvPr>
          <p:cNvSpPr/>
          <p:nvPr/>
        </p:nvSpPr>
        <p:spPr>
          <a:xfrm>
            <a:off x="721872" y="3154119"/>
            <a:ext cx="1588468" cy="1659840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8E5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291" tIns="312977" rIns="272291" bIns="312977" numCol="1" spcCol="1270" anchor="ctr" anchorCtr="0">
            <a:noAutofit/>
          </a:bodyPr>
          <a:lstStyle/>
          <a:p>
            <a:pPr algn="just" defTabSz="1599565">
              <a:lnSpc>
                <a:spcPct val="150000"/>
              </a:lnSpc>
              <a:spcAft>
                <a:spcPct val="35000"/>
              </a:spcAft>
            </a:pPr>
            <a:endParaRPr lang="en-GB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D0A017F1-684A-D54B-82BD-490CB5EC1296}"/>
              </a:ext>
            </a:extLst>
          </p:cNvPr>
          <p:cNvSpPr>
            <a:spLocks noEditPoints="1"/>
          </p:cNvSpPr>
          <p:nvPr/>
        </p:nvSpPr>
        <p:spPr bwMode="auto">
          <a:xfrm>
            <a:off x="2958727" y="3583699"/>
            <a:ext cx="542564" cy="43866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9" tIns="45716" rIns="91429" bIns="4571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8565">
              <a:lnSpc>
                <a:spcPct val="15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9882D85-954B-A044-B073-EC21FA8CE0B1}"/>
              </a:ext>
            </a:extLst>
          </p:cNvPr>
          <p:cNvSpPr txBox="1"/>
          <p:nvPr/>
        </p:nvSpPr>
        <p:spPr>
          <a:xfrm>
            <a:off x="1868303" y="2686481"/>
            <a:ext cx="1011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备课资源包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centSans W7" panose="020C04030202040F0204" pitchFamily="34" charset="-122"/>
              <a:ea typeface="TencentSans W7" panose="020C04030202040F0204" pitchFamily="34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AC1AA74-183A-9142-9FC6-887385DD7A8B}"/>
              </a:ext>
            </a:extLst>
          </p:cNvPr>
          <p:cNvSpPr txBox="1"/>
          <p:nvPr/>
        </p:nvSpPr>
        <p:spPr>
          <a:xfrm>
            <a:off x="3639703" y="2729704"/>
            <a:ext cx="904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教师评价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90CEBB9-7C5E-B741-B7D8-B8615AE1EF42}"/>
              </a:ext>
            </a:extLst>
          </p:cNvPr>
          <p:cNvSpPr txBox="1"/>
          <p:nvPr/>
        </p:nvSpPr>
        <p:spPr>
          <a:xfrm>
            <a:off x="4430616" y="4163397"/>
            <a:ext cx="1026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名师工作室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5A841B0-1065-0E47-BE60-D8EAEA5EE009}"/>
              </a:ext>
            </a:extLst>
          </p:cNvPr>
          <p:cNvSpPr txBox="1"/>
          <p:nvPr/>
        </p:nvSpPr>
        <p:spPr>
          <a:xfrm>
            <a:off x="773042" y="5465594"/>
            <a:ext cx="982067" cy="27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教师考评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2DE1E0B-399D-E647-BCAC-EF85CD5789F9}"/>
              </a:ext>
            </a:extLst>
          </p:cNvPr>
          <p:cNvSpPr txBox="1"/>
          <p:nvPr/>
        </p:nvSpPr>
        <p:spPr>
          <a:xfrm>
            <a:off x="1894402" y="5572271"/>
            <a:ext cx="958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教师培训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9F13E5C-7209-964E-992E-09A228703753}"/>
              </a:ext>
            </a:extLst>
          </p:cNvPr>
          <p:cNvSpPr txBox="1"/>
          <p:nvPr/>
        </p:nvSpPr>
        <p:spPr>
          <a:xfrm>
            <a:off x="2628263" y="4208441"/>
            <a:ext cx="1143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教师发展档案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2B07064-73F8-6A47-B0C1-931D2B649BB9}"/>
              </a:ext>
            </a:extLst>
          </p:cNvPr>
          <p:cNvSpPr txBox="1"/>
          <p:nvPr/>
        </p:nvSpPr>
        <p:spPr>
          <a:xfrm>
            <a:off x="1039795" y="4163397"/>
            <a:ext cx="86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网络教研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CE1F9C3-0192-C341-B475-B448BFD83EBC}"/>
              </a:ext>
            </a:extLst>
          </p:cNvPr>
          <p:cNvSpPr txBox="1"/>
          <p:nvPr/>
        </p:nvSpPr>
        <p:spPr>
          <a:xfrm>
            <a:off x="3659406" y="5572271"/>
            <a:ext cx="958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  <a:sym typeface="+mn-ea"/>
              </a:rPr>
              <a:t>课程评价</a:t>
            </a:r>
          </a:p>
        </p:txBody>
      </p:sp>
      <p:pic>
        <p:nvPicPr>
          <p:cNvPr id="59" name="图形 58" descr="原子">
            <a:extLst>
              <a:ext uri="{FF2B5EF4-FFF2-40B4-BE49-F238E27FC236}">
                <a16:creationId xmlns:a16="http://schemas.microsoft.com/office/drawing/2014/main" id="{F12BFDBD-FC35-6C47-8013-8E069BEB1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9190" y="4011198"/>
            <a:ext cx="720000" cy="720000"/>
          </a:xfrm>
          <a:prstGeom prst="rect">
            <a:avLst/>
          </a:prstGeom>
        </p:spPr>
      </p:pic>
      <p:pic>
        <p:nvPicPr>
          <p:cNvPr id="61" name="图形 60" descr="Internet">
            <a:extLst>
              <a:ext uri="{FF2B5EF4-FFF2-40B4-BE49-F238E27FC236}">
                <a16:creationId xmlns:a16="http://schemas.microsoft.com/office/drawing/2014/main" id="{CB7B5465-DC91-434C-B9C8-B8F65254D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755" y="3517174"/>
            <a:ext cx="720000" cy="720000"/>
          </a:xfrm>
          <a:prstGeom prst="rect">
            <a:avLst/>
          </a:prstGeom>
        </p:spPr>
      </p:pic>
      <p:pic>
        <p:nvPicPr>
          <p:cNvPr id="63" name="图形 62" descr="会议室">
            <a:extLst>
              <a:ext uri="{FF2B5EF4-FFF2-40B4-BE49-F238E27FC236}">
                <a16:creationId xmlns:a16="http://schemas.microsoft.com/office/drawing/2014/main" id="{617904F2-B86F-644A-87CD-5200DE0E6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3908" y="3517174"/>
            <a:ext cx="720000" cy="7200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39BFFC8E-6496-AC42-80CD-16AF16EB67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9876" y="2013181"/>
            <a:ext cx="648000" cy="64800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F78732D7-A719-DD4C-8D12-661420A82E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9425" y="2115996"/>
            <a:ext cx="540000" cy="5400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A5A689A1-D02E-4241-BB2F-81F24CF20B0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49876" y="4919752"/>
            <a:ext cx="648000" cy="6480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29FD1FA-06C1-F645-91AF-4881B5B795A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14881" y="4916888"/>
            <a:ext cx="612000" cy="612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75716EFD-6957-8B40-9E06-FE1C7FEEDC2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39846" y="1816710"/>
            <a:ext cx="612000" cy="612000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407807A5-87DC-9E4E-86B5-5996D0D879E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89316" y="1818234"/>
            <a:ext cx="648000" cy="648000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1D0F837D-6C69-F14F-83A8-CC45386DAE8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92327" y="401449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9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2970DA9-CDF8-F14D-9D68-FD280683249E}"/>
              </a:ext>
            </a:extLst>
          </p:cNvPr>
          <p:cNvSpPr txBox="1"/>
          <p:nvPr/>
        </p:nvSpPr>
        <p:spPr>
          <a:xfrm>
            <a:off x="7289837" y="2235948"/>
            <a:ext cx="1243931" cy="1850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人脸身份识别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1E99544-FC79-4343-BDA7-423FD21E18D0}"/>
              </a:ext>
            </a:extLst>
          </p:cNvPr>
          <p:cNvSpPr txBox="1"/>
          <p:nvPr/>
        </p:nvSpPr>
        <p:spPr>
          <a:xfrm>
            <a:off x="7291335" y="2600808"/>
            <a:ext cx="3065779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165" eaLnBrk="1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支持校、区、市级别的跨校身份识别；跨校办公更便捷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ECA27C7-022B-1644-89CD-394BFD4FA7B5}"/>
              </a:ext>
            </a:extLst>
          </p:cNvPr>
          <p:cNvSpPr txBox="1"/>
          <p:nvPr/>
        </p:nvSpPr>
        <p:spPr>
          <a:xfrm>
            <a:off x="7302662" y="3530659"/>
            <a:ext cx="1231106" cy="1850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便捷移动审批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7F8BEBA-8D0E-E249-AECD-873F4515F492}"/>
              </a:ext>
            </a:extLst>
          </p:cNvPr>
          <p:cNvSpPr txBox="1"/>
          <p:nvPr/>
        </p:nvSpPr>
        <p:spPr>
          <a:xfrm>
            <a:off x="7302662" y="3896412"/>
            <a:ext cx="3065780" cy="522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165" eaLnBrk="1">
              <a:lnSpc>
                <a:spcPct val="150000"/>
              </a:lnSpc>
            </a:pPr>
            <a:r>
              <a:rPr lang="zh-CN" altLang="en-US" sz="1200" b="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表单灵活配置，便捷移动审批，审批节点全纪录，满足学校场景的办公需求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BAEEDD7-F3F4-B244-B815-1303EE2E2830}"/>
              </a:ext>
            </a:extLst>
          </p:cNvPr>
          <p:cNvSpPr txBox="1"/>
          <p:nvPr/>
        </p:nvSpPr>
        <p:spPr>
          <a:xfrm>
            <a:off x="7302662" y="4904217"/>
            <a:ext cx="1785745" cy="1850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165">
              <a:lnSpc>
                <a:spcPts val="14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互联</a:t>
            </a:r>
            <a:r>
              <a:rPr lang="en-US" altLang="zh-CN" sz="1600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物联高效办公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0023210-AFC0-6243-8594-DA588C40124B}"/>
              </a:ext>
            </a:extLst>
          </p:cNvPr>
          <p:cNvSpPr txBox="1"/>
          <p:nvPr/>
        </p:nvSpPr>
        <p:spPr>
          <a:xfrm>
            <a:off x="7291336" y="5240703"/>
            <a:ext cx="3065780" cy="563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165" eaLnBrk="1">
              <a:lnSpc>
                <a:spcPct val="150000"/>
              </a:lnSpc>
            </a:pPr>
            <a:r>
              <a:rPr lang="zh-CN" altLang="en-US" sz="1295" b="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 Light" charset="0"/>
              </a:rPr>
              <a:t>提供人脸识别、考勤数据等接口能力，对接学校现有硬件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35C56D-45A5-EE4B-B15B-20C28D40AEEE}"/>
              </a:ext>
            </a:extLst>
          </p:cNvPr>
          <p:cNvSpPr txBox="1"/>
          <p:nvPr/>
        </p:nvSpPr>
        <p:spPr>
          <a:xfrm>
            <a:off x="428722" y="631333"/>
            <a:ext cx="10721340" cy="78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>
              <a:lnSpc>
                <a:spcPct val="150000"/>
              </a:lnSpc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适合学校办公场景，透明高效完成校务治理。以</a:t>
            </a:r>
            <a:r>
              <a:rPr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PC+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微信为媒介，信息发布沟通无死角；丰富的移动端应用，移动通知、移动决策、移动治校；支持接入各类硬件，形成互联</a:t>
            </a:r>
            <a:r>
              <a:rPr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+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物联办公的智慧校园。</a:t>
            </a:r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1CE5529B-72BF-D84B-906C-CD88E45505CE}"/>
              </a:ext>
            </a:extLst>
          </p:cNvPr>
          <p:cNvSpPr txBox="1">
            <a:spLocks noChangeArrowheads="1"/>
          </p:cNvSpPr>
          <p:nvPr/>
        </p:nvSpPr>
        <p:spPr>
          <a:xfrm>
            <a:off x="471304" y="293320"/>
            <a:ext cx="5215440" cy="282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ea typeface="TencentSans W7" panose="020C04030202040F0204" pitchFamily="34" charset="-122"/>
              </a:rPr>
              <a:t>让校园能力更专业</a:t>
            </a:r>
            <a:r>
              <a:rPr lang="en-US" altLang="zh-CN" sz="1800" dirty="0">
                <a:solidFill>
                  <a:srgbClr val="0DB1DD"/>
                </a:solidFill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ea typeface="TencentSans W7" panose="020C04030202040F0204" pitchFamily="34" charset="-122"/>
              </a:rPr>
              <a:t>腾讯云办公</a:t>
            </a:r>
          </a:p>
        </p:txBody>
      </p:sp>
      <p:sp>
        <p:nvSpPr>
          <p:cNvPr id="38" name="矩形 8">
            <a:extLst>
              <a:ext uri="{FF2B5EF4-FFF2-40B4-BE49-F238E27FC236}">
                <a16:creationId xmlns:a16="http://schemas.microsoft.com/office/drawing/2014/main" id="{E726F82C-7CA9-F844-8411-3725EE387CEE}"/>
              </a:ext>
            </a:extLst>
          </p:cNvPr>
          <p:cNvSpPr/>
          <p:nvPr/>
        </p:nvSpPr>
        <p:spPr>
          <a:xfrm>
            <a:off x="275514" y="338131"/>
            <a:ext cx="135425" cy="193476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0" noProof="1"/>
          </a:p>
        </p:txBody>
      </p:sp>
      <p:sp>
        <p:nvSpPr>
          <p:cNvPr id="39" name="矩形 7">
            <a:extLst>
              <a:ext uri="{FF2B5EF4-FFF2-40B4-BE49-F238E27FC236}">
                <a16:creationId xmlns:a16="http://schemas.microsoft.com/office/drawing/2014/main" id="{496510D0-59DD-F34E-9F7B-5A309824C972}"/>
              </a:ext>
            </a:extLst>
          </p:cNvPr>
          <p:cNvSpPr/>
          <p:nvPr/>
        </p:nvSpPr>
        <p:spPr>
          <a:xfrm>
            <a:off x="430623" y="338131"/>
            <a:ext cx="23620" cy="1934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190" noProof="1"/>
          </a:p>
        </p:txBody>
      </p:sp>
      <p:pic>
        <p:nvPicPr>
          <p:cNvPr id="40" name="图像" descr="图像">
            <a:extLst>
              <a:ext uri="{FF2B5EF4-FFF2-40B4-BE49-F238E27FC236}">
                <a16:creationId xmlns:a16="http://schemas.microsoft.com/office/drawing/2014/main" id="{F96E4677-E8A7-974A-9D35-1BA5FF2B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图形 56" descr="自行车与人 ">
            <a:extLst>
              <a:ext uri="{FF2B5EF4-FFF2-40B4-BE49-F238E27FC236}">
                <a16:creationId xmlns:a16="http://schemas.microsoft.com/office/drawing/2014/main" id="{BF692B9A-99A8-3D4C-A710-182AE26A4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8262" y="4729268"/>
            <a:ext cx="720000" cy="720000"/>
          </a:xfrm>
          <a:prstGeom prst="rect">
            <a:avLst/>
          </a:prstGeom>
        </p:spPr>
      </p:pic>
      <p:pic>
        <p:nvPicPr>
          <p:cNvPr id="61" name="图形 60" descr="飞机">
            <a:extLst>
              <a:ext uri="{FF2B5EF4-FFF2-40B4-BE49-F238E27FC236}">
                <a16:creationId xmlns:a16="http://schemas.microsoft.com/office/drawing/2014/main" id="{68D1E2B6-3712-EF44-BB91-1991761EF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8262" y="3382584"/>
            <a:ext cx="648000" cy="648000"/>
          </a:xfrm>
          <a:prstGeom prst="rect">
            <a:avLst/>
          </a:prstGeom>
        </p:spPr>
      </p:pic>
      <p:sp>
        <p:nvSpPr>
          <p:cNvPr id="93" name="Freeform 68">
            <a:extLst>
              <a:ext uri="{FF2B5EF4-FFF2-40B4-BE49-F238E27FC236}">
                <a16:creationId xmlns:a16="http://schemas.microsoft.com/office/drawing/2014/main" id="{142E5EC4-689A-3847-9775-3EB938B7E7CC}"/>
              </a:ext>
            </a:extLst>
          </p:cNvPr>
          <p:cNvSpPr/>
          <p:nvPr/>
        </p:nvSpPr>
        <p:spPr bwMode="auto">
          <a:xfrm>
            <a:off x="1004098" y="1941315"/>
            <a:ext cx="1565559" cy="1318986"/>
          </a:xfrm>
          <a:custGeom>
            <a:avLst/>
            <a:gdLst>
              <a:gd name="T0" fmla="*/ 238 w 254"/>
              <a:gd name="T1" fmla="*/ 94 h 238"/>
              <a:gd name="T2" fmla="*/ 238 w 254"/>
              <a:gd name="T3" fmla="*/ 0 h 238"/>
              <a:gd name="T4" fmla="*/ 0 w 254"/>
              <a:gd name="T5" fmla="*/ 0 h 238"/>
              <a:gd name="T6" fmla="*/ 0 w 254"/>
              <a:gd name="T7" fmla="*/ 238 h 238"/>
              <a:gd name="T8" fmla="*/ 238 w 254"/>
              <a:gd name="T9" fmla="*/ 238 h 238"/>
              <a:gd name="T10" fmla="*/ 238 w 254"/>
              <a:gd name="T11" fmla="*/ 139 h 238"/>
              <a:gd name="T12" fmla="*/ 254 w 254"/>
              <a:gd name="T13" fmla="*/ 119 h 238"/>
              <a:gd name="T14" fmla="*/ 238 w 254"/>
              <a:gd name="T15" fmla="*/ 9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4" h="238">
                <a:moveTo>
                  <a:pt x="238" y="94"/>
                </a:moveTo>
                <a:lnTo>
                  <a:pt x="238" y="0"/>
                </a:lnTo>
                <a:lnTo>
                  <a:pt x="0" y="0"/>
                </a:lnTo>
                <a:lnTo>
                  <a:pt x="0" y="238"/>
                </a:lnTo>
                <a:lnTo>
                  <a:pt x="238" y="238"/>
                </a:lnTo>
                <a:lnTo>
                  <a:pt x="238" y="139"/>
                </a:lnTo>
                <a:lnTo>
                  <a:pt x="254" y="119"/>
                </a:lnTo>
                <a:lnTo>
                  <a:pt x="238" y="94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4" name="Freeform 69">
            <a:extLst>
              <a:ext uri="{FF2B5EF4-FFF2-40B4-BE49-F238E27FC236}">
                <a16:creationId xmlns:a16="http://schemas.microsoft.com/office/drawing/2014/main" id="{0133CACC-85BA-7E4F-BE03-BB5A1E18E868}"/>
              </a:ext>
            </a:extLst>
          </p:cNvPr>
          <p:cNvSpPr/>
          <p:nvPr/>
        </p:nvSpPr>
        <p:spPr bwMode="auto">
          <a:xfrm>
            <a:off x="2559318" y="1941315"/>
            <a:ext cx="1565559" cy="1318986"/>
          </a:xfrm>
          <a:custGeom>
            <a:avLst/>
            <a:gdLst>
              <a:gd name="T0" fmla="*/ 242 w 254"/>
              <a:gd name="T1" fmla="*/ 94 h 238"/>
              <a:gd name="T2" fmla="*/ 242 w 254"/>
              <a:gd name="T3" fmla="*/ 0 h 238"/>
              <a:gd name="T4" fmla="*/ 0 w 254"/>
              <a:gd name="T5" fmla="*/ 0 h 238"/>
              <a:gd name="T6" fmla="*/ 0 w 254"/>
              <a:gd name="T7" fmla="*/ 94 h 238"/>
              <a:gd name="T8" fmla="*/ 16 w 254"/>
              <a:gd name="T9" fmla="*/ 119 h 238"/>
              <a:gd name="T10" fmla="*/ 0 w 254"/>
              <a:gd name="T11" fmla="*/ 139 h 238"/>
              <a:gd name="T12" fmla="*/ 0 w 254"/>
              <a:gd name="T13" fmla="*/ 238 h 238"/>
              <a:gd name="T14" fmla="*/ 242 w 254"/>
              <a:gd name="T15" fmla="*/ 238 h 238"/>
              <a:gd name="T16" fmla="*/ 242 w 254"/>
              <a:gd name="T17" fmla="*/ 139 h 238"/>
              <a:gd name="T18" fmla="*/ 254 w 254"/>
              <a:gd name="T19" fmla="*/ 119 h 238"/>
              <a:gd name="T20" fmla="*/ 242 w 254"/>
              <a:gd name="T21" fmla="*/ 9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4" h="238">
                <a:moveTo>
                  <a:pt x="242" y="94"/>
                </a:moveTo>
                <a:lnTo>
                  <a:pt x="242" y="0"/>
                </a:lnTo>
                <a:lnTo>
                  <a:pt x="0" y="0"/>
                </a:lnTo>
                <a:lnTo>
                  <a:pt x="0" y="94"/>
                </a:lnTo>
                <a:lnTo>
                  <a:pt x="16" y="119"/>
                </a:lnTo>
                <a:lnTo>
                  <a:pt x="0" y="139"/>
                </a:lnTo>
                <a:lnTo>
                  <a:pt x="0" y="238"/>
                </a:lnTo>
                <a:lnTo>
                  <a:pt x="242" y="238"/>
                </a:lnTo>
                <a:lnTo>
                  <a:pt x="242" y="139"/>
                </a:lnTo>
                <a:lnTo>
                  <a:pt x="254" y="119"/>
                </a:lnTo>
                <a:lnTo>
                  <a:pt x="242" y="94"/>
                </a:lnTo>
                <a:close/>
              </a:path>
            </a:pathLst>
          </a:custGeom>
          <a:solidFill>
            <a:srgbClr val="10B0D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95" name="Freeform 70">
            <a:extLst>
              <a:ext uri="{FF2B5EF4-FFF2-40B4-BE49-F238E27FC236}">
                <a16:creationId xmlns:a16="http://schemas.microsoft.com/office/drawing/2014/main" id="{CC50554B-E465-A44D-AE63-BCEAADB45EDF}"/>
              </a:ext>
            </a:extLst>
          </p:cNvPr>
          <p:cNvSpPr/>
          <p:nvPr/>
        </p:nvSpPr>
        <p:spPr bwMode="auto">
          <a:xfrm>
            <a:off x="2492815" y="4743308"/>
            <a:ext cx="1552841" cy="1318986"/>
          </a:xfrm>
          <a:custGeom>
            <a:avLst/>
            <a:gdLst>
              <a:gd name="T0" fmla="*/ 12 w 254"/>
              <a:gd name="T1" fmla="*/ 139 h 238"/>
              <a:gd name="T2" fmla="*/ 12 w 254"/>
              <a:gd name="T3" fmla="*/ 238 h 238"/>
              <a:gd name="T4" fmla="*/ 254 w 254"/>
              <a:gd name="T5" fmla="*/ 238 h 238"/>
              <a:gd name="T6" fmla="*/ 254 w 254"/>
              <a:gd name="T7" fmla="*/ 139 h 238"/>
              <a:gd name="T8" fmla="*/ 237 w 254"/>
              <a:gd name="T9" fmla="*/ 119 h 238"/>
              <a:gd name="T10" fmla="*/ 254 w 254"/>
              <a:gd name="T11" fmla="*/ 94 h 238"/>
              <a:gd name="T12" fmla="*/ 254 w 254"/>
              <a:gd name="T13" fmla="*/ 0 h 238"/>
              <a:gd name="T14" fmla="*/ 12 w 254"/>
              <a:gd name="T15" fmla="*/ 0 h 238"/>
              <a:gd name="T16" fmla="*/ 12 w 254"/>
              <a:gd name="T17" fmla="*/ 94 h 238"/>
              <a:gd name="T18" fmla="*/ 0 w 254"/>
              <a:gd name="T19" fmla="*/ 119 h 238"/>
              <a:gd name="T20" fmla="*/ 12 w 254"/>
              <a:gd name="T21" fmla="*/ 139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4" h="238">
                <a:moveTo>
                  <a:pt x="12" y="139"/>
                </a:moveTo>
                <a:lnTo>
                  <a:pt x="12" y="238"/>
                </a:lnTo>
                <a:lnTo>
                  <a:pt x="254" y="238"/>
                </a:lnTo>
                <a:lnTo>
                  <a:pt x="254" y="139"/>
                </a:lnTo>
                <a:lnTo>
                  <a:pt x="237" y="119"/>
                </a:lnTo>
                <a:lnTo>
                  <a:pt x="254" y="94"/>
                </a:lnTo>
                <a:lnTo>
                  <a:pt x="254" y="0"/>
                </a:lnTo>
                <a:lnTo>
                  <a:pt x="12" y="0"/>
                </a:lnTo>
                <a:lnTo>
                  <a:pt x="12" y="94"/>
                </a:lnTo>
                <a:lnTo>
                  <a:pt x="0" y="119"/>
                </a:lnTo>
                <a:lnTo>
                  <a:pt x="12" y="139"/>
                </a:lnTo>
                <a:close/>
              </a:path>
            </a:pathLst>
          </a:custGeom>
          <a:solidFill>
            <a:srgbClr val="00999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6" name="Freeform 71">
            <a:extLst>
              <a:ext uri="{FF2B5EF4-FFF2-40B4-BE49-F238E27FC236}">
                <a16:creationId xmlns:a16="http://schemas.microsoft.com/office/drawing/2014/main" id="{9A6E57E7-6FBB-FA41-B4DD-6437E5214EFC}"/>
              </a:ext>
            </a:extLst>
          </p:cNvPr>
          <p:cNvSpPr/>
          <p:nvPr/>
        </p:nvSpPr>
        <p:spPr bwMode="auto">
          <a:xfrm>
            <a:off x="4135319" y="3336908"/>
            <a:ext cx="1466941" cy="1407657"/>
          </a:xfrm>
          <a:custGeom>
            <a:avLst/>
            <a:gdLst>
              <a:gd name="T0" fmla="*/ 144 w 242"/>
              <a:gd name="T1" fmla="*/ 238 h 254"/>
              <a:gd name="T2" fmla="*/ 242 w 242"/>
              <a:gd name="T3" fmla="*/ 238 h 254"/>
              <a:gd name="T4" fmla="*/ 242 w 242"/>
              <a:gd name="T5" fmla="*/ 0 h 254"/>
              <a:gd name="T6" fmla="*/ 144 w 242"/>
              <a:gd name="T7" fmla="*/ 0 h 254"/>
              <a:gd name="T8" fmla="*/ 119 w 242"/>
              <a:gd name="T9" fmla="*/ 12 h 254"/>
              <a:gd name="T10" fmla="*/ 98 w 242"/>
              <a:gd name="T11" fmla="*/ 0 h 254"/>
              <a:gd name="T12" fmla="*/ 0 w 242"/>
              <a:gd name="T13" fmla="*/ 0 h 254"/>
              <a:gd name="T14" fmla="*/ 0 w 242"/>
              <a:gd name="T15" fmla="*/ 238 h 254"/>
              <a:gd name="T16" fmla="*/ 98 w 242"/>
              <a:gd name="T17" fmla="*/ 238 h 254"/>
              <a:gd name="T18" fmla="*/ 119 w 242"/>
              <a:gd name="T19" fmla="*/ 254 h 254"/>
              <a:gd name="T20" fmla="*/ 144 w 242"/>
              <a:gd name="T21" fmla="*/ 238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2" h="254">
                <a:moveTo>
                  <a:pt x="144" y="238"/>
                </a:moveTo>
                <a:lnTo>
                  <a:pt x="242" y="238"/>
                </a:lnTo>
                <a:lnTo>
                  <a:pt x="242" y="0"/>
                </a:lnTo>
                <a:lnTo>
                  <a:pt x="144" y="0"/>
                </a:lnTo>
                <a:lnTo>
                  <a:pt x="119" y="12"/>
                </a:lnTo>
                <a:lnTo>
                  <a:pt x="98" y="0"/>
                </a:lnTo>
                <a:lnTo>
                  <a:pt x="0" y="0"/>
                </a:lnTo>
                <a:lnTo>
                  <a:pt x="0" y="238"/>
                </a:lnTo>
                <a:lnTo>
                  <a:pt x="98" y="238"/>
                </a:lnTo>
                <a:lnTo>
                  <a:pt x="119" y="254"/>
                </a:lnTo>
                <a:lnTo>
                  <a:pt x="144" y="238"/>
                </a:lnTo>
                <a:close/>
              </a:path>
            </a:pathLst>
          </a:custGeom>
          <a:solidFill>
            <a:srgbClr val="00999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7" name="Freeform 72">
            <a:extLst>
              <a:ext uri="{FF2B5EF4-FFF2-40B4-BE49-F238E27FC236}">
                <a16:creationId xmlns:a16="http://schemas.microsoft.com/office/drawing/2014/main" id="{4890B758-0556-A54A-9728-B4DEF1BD184D}"/>
              </a:ext>
            </a:extLst>
          </p:cNvPr>
          <p:cNvSpPr/>
          <p:nvPr/>
        </p:nvSpPr>
        <p:spPr bwMode="auto">
          <a:xfrm>
            <a:off x="4135319" y="1941315"/>
            <a:ext cx="1466941" cy="1407657"/>
          </a:xfrm>
          <a:custGeom>
            <a:avLst/>
            <a:gdLst>
              <a:gd name="T0" fmla="*/ 0 w 242"/>
              <a:gd name="T1" fmla="*/ 0 h 254"/>
              <a:gd name="T2" fmla="*/ 0 w 242"/>
              <a:gd name="T3" fmla="*/ 94 h 254"/>
              <a:gd name="T4" fmla="*/ 16 w 242"/>
              <a:gd name="T5" fmla="*/ 119 h 254"/>
              <a:gd name="T6" fmla="*/ 0 w 242"/>
              <a:gd name="T7" fmla="*/ 139 h 254"/>
              <a:gd name="T8" fmla="*/ 0 w 242"/>
              <a:gd name="T9" fmla="*/ 238 h 254"/>
              <a:gd name="T10" fmla="*/ 98 w 242"/>
              <a:gd name="T11" fmla="*/ 238 h 254"/>
              <a:gd name="T12" fmla="*/ 119 w 242"/>
              <a:gd name="T13" fmla="*/ 254 h 254"/>
              <a:gd name="T14" fmla="*/ 144 w 242"/>
              <a:gd name="T15" fmla="*/ 238 h 254"/>
              <a:gd name="T16" fmla="*/ 242 w 242"/>
              <a:gd name="T17" fmla="*/ 238 h 254"/>
              <a:gd name="T18" fmla="*/ 242 w 242"/>
              <a:gd name="T19" fmla="*/ 0 h 254"/>
              <a:gd name="T20" fmla="*/ 0 w 242"/>
              <a:gd name="T21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2" h="254">
                <a:moveTo>
                  <a:pt x="0" y="0"/>
                </a:moveTo>
                <a:lnTo>
                  <a:pt x="0" y="94"/>
                </a:lnTo>
                <a:lnTo>
                  <a:pt x="16" y="119"/>
                </a:lnTo>
                <a:lnTo>
                  <a:pt x="0" y="139"/>
                </a:lnTo>
                <a:lnTo>
                  <a:pt x="0" y="238"/>
                </a:lnTo>
                <a:lnTo>
                  <a:pt x="98" y="238"/>
                </a:lnTo>
                <a:lnTo>
                  <a:pt x="119" y="254"/>
                </a:lnTo>
                <a:lnTo>
                  <a:pt x="144" y="238"/>
                </a:lnTo>
                <a:lnTo>
                  <a:pt x="242" y="238"/>
                </a:lnTo>
                <a:lnTo>
                  <a:pt x="242" y="0"/>
                </a:lnTo>
                <a:lnTo>
                  <a:pt x="0" y="0"/>
                </a:lnTo>
                <a:close/>
              </a:path>
            </a:pathLst>
          </a:custGeom>
          <a:solidFill>
            <a:srgbClr val="01E0D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8" name="Freeform 73">
            <a:extLst>
              <a:ext uri="{FF2B5EF4-FFF2-40B4-BE49-F238E27FC236}">
                <a16:creationId xmlns:a16="http://schemas.microsoft.com/office/drawing/2014/main" id="{12C12740-B711-554C-B0FE-F2C5EE2CC7A3}"/>
              </a:ext>
            </a:extLst>
          </p:cNvPr>
          <p:cNvSpPr/>
          <p:nvPr/>
        </p:nvSpPr>
        <p:spPr bwMode="auto">
          <a:xfrm>
            <a:off x="4068815" y="4743308"/>
            <a:ext cx="1539682" cy="1318986"/>
          </a:xfrm>
          <a:custGeom>
            <a:avLst/>
            <a:gdLst>
              <a:gd name="T0" fmla="*/ 254 w 254"/>
              <a:gd name="T1" fmla="*/ 0 h 238"/>
              <a:gd name="T2" fmla="*/ 156 w 254"/>
              <a:gd name="T3" fmla="*/ 0 h 238"/>
              <a:gd name="T4" fmla="*/ 131 w 254"/>
              <a:gd name="T5" fmla="*/ 12 h 238"/>
              <a:gd name="T6" fmla="*/ 110 w 254"/>
              <a:gd name="T7" fmla="*/ 0 h 238"/>
              <a:gd name="T8" fmla="*/ 12 w 254"/>
              <a:gd name="T9" fmla="*/ 0 h 238"/>
              <a:gd name="T10" fmla="*/ 12 w 254"/>
              <a:gd name="T11" fmla="*/ 94 h 238"/>
              <a:gd name="T12" fmla="*/ 0 w 254"/>
              <a:gd name="T13" fmla="*/ 119 h 238"/>
              <a:gd name="T14" fmla="*/ 12 w 254"/>
              <a:gd name="T15" fmla="*/ 139 h 238"/>
              <a:gd name="T16" fmla="*/ 12 w 254"/>
              <a:gd name="T17" fmla="*/ 238 h 238"/>
              <a:gd name="T18" fmla="*/ 254 w 254"/>
              <a:gd name="T19" fmla="*/ 238 h 238"/>
              <a:gd name="T20" fmla="*/ 254 w 254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4" h="238">
                <a:moveTo>
                  <a:pt x="254" y="0"/>
                </a:moveTo>
                <a:lnTo>
                  <a:pt x="156" y="0"/>
                </a:lnTo>
                <a:lnTo>
                  <a:pt x="131" y="12"/>
                </a:lnTo>
                <a:lnTo>
                  <a:pt x="110" y="0"/>
                </a:lnTo>
                <a:lnTo>
                  <a:pt x="12" y="0"/>
                </a:lnTo>
                <a:lnTo>
                  <a:pt x="12" y="94"/>
                </a:lnTo>
                <a:lnTo>
                  <a:pt x="0" y="119"/>
                </a:lnTo>
                <a:lnTo>
                  <a:pt x="12" y="139"/>
                </a:lnTo>
                <a:lnTo>
                  <a:pt x="12" y="238"/>
                </a:lnTo>
                <a:lnTo>
                  <a:pt x="254" y="238"/>
                </a:lnTo>
                <a:lnTo>
                  <a:pt x="254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9" name="Freeform 74">
            <a:extLst>
              <a:ext uri="{FF2B5EF4-FFF2-40B4-BE49-F238E27FC236}">
                <a16:creationId xmlns:a16="http://schemas.microsoft.com/office/drawing/2014/main" id="{EB09125D-9BC2-334B-B844-F906F85173D5}"/>
              </a:ext>
            </a:extLst>
          </p:cNvPr>
          <p:cNvSpPr/>
          <p:nvPr/>
        </p:nvSpPr>
        <p:spPr bwMode="auto">
          <a:xfrm>
            <a:off x="1014045" y="4649097"/>
            <a:ext cx="1466941" cy="1413197"/>
          </a:xfrm>
          <a:custGeom>
            <a:avLst/>
            <a:gdLst>
              <a:gd name="T0" fmla="*/ 238 w 238"/>
              <a:gd name="T1" fmla="*/ 255 h 255"/>
              <a:gd name="T2" fmla="*/ 238 w 238"/>
              <a:gd name="T3" fmla="*/ 156 h 255"/>
              <a:gd name="T4" fmla="*/ 225 w 238"/>
              <a:gd name="T5" fmla="*/ 136 h 255"/>
              <a:gd name="T6" fmla="*/ 238 w 238"/>
              <a:gd name="T7" fmla="*/ 111 h 255"/>
              <a:gd name="T8" fmla="*/ 238 w 238"/>
              <a:gd name="T9" fmla="*/ 17 h 255"/>
              <a:gd name="T10" fmla="*/ 143 w 238"/>
              <a:gd name="T11" fmla="*/ 17 h 255"/>
              <a:gd name="T12" fmla="*/ 119 w 238"/>
              <a:gd name="T13" fmla="*/ 0 h 255"/>
              <a:gd name="T14" fmla="*/ 98 w 238"/>
              <a:gd name="T15" fmla="*/ 17 h 255"/>
              <a:gd name="T16" fmla="*/ 0 w 238"/>
              <a:gd name="T17" fmla="*/ 17 h 255"/>
              <a:gd name="T18" fmla="*/ 0 w 238"/>
              <a:gd name="T19" fmla="*/ 255 h 255"/>
              <a:gd name="T20" fmla="*/ 238 w 238"/>
              <a:gd name="T21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8" h="255">
                <a:moveTo>
                  <a:pt x="238" y="255"/>
                </a:moveTo>
                <a:lnTo>
                  <a:pt x="238" y="156"/>
                </a:lnTo>
                <a:lnTo>
                  <a:pt x="225" y="136"/>
                </a:lnTo>
                <a:lnTo>
                  <a:pt x="238" y="111"/>
                </a:lnTo>
                <a:lnTo>
                  <a:pt x="238" y="17"/>
                </a:lnTo>
                <a:lnTo>
                  <a:pt x="143" y="17"/>
                </a:lnTo>
                <a:lnTo>
                  <a:pt x="119" y="0"/>
                </a:lnTo>
                <a:lnTo>
                  <a:pt x="98" y="17"/>
                </a:lnTo>
                <a:lnTo>
                  <a:pt x="0" y="17"/>
                </a:lnTo>
                <a:lnTo>
                  <a:pt x="0" y="255"/>
                </a:lnTo>
                <a:lnTo>
                  <a:pt x="238" y="255"/>
                </a:lnTo>
                <a:close/>
              </a:path>
            </a:pathLst>
          </a:custGeom>
          <a:solidFill>
            <a:srgbClr val="01E0D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0" name="Freeform 75">
            <a:extLst>
              <a:ext uri="{FF2B5EF4-FFF2-40B4-BE49-F238E27FC236}">
                <a16:creationId xmlns:a16="http://schemas.microsoft.com/office/drawing/2014/main" id="{60899899-D2D8-AA4D-8CFD-5AA7FAC5C839}"/>
              </a:ext>
            </a:extLst>
          </p:cNvPr>
          <p:cNvSpPr/>
          <p:nvPr/>
        </p:nvSpPr>
        <p:spPr bwMode="auto">
          <a:xfrm>
            <a:off x="1014045" y="3336908"/>
            <a:ext cx="1466941" cy="1318986"/>
          </a:xfrm>
          <a:custGeom>
            <a:avLst/>
            <a:gdLst>
              <a:gd name="T0" fmla="*/ 0 w 238"/>
              <a:gd name="T1" fmla="*/ 0 h 238"/>
              <a:gd name="T2" fmla="*/ 0 w 238"/>
              <a:gd name="T3" fmla="*/ 238 h 238"/>
              <a:gd name="T4" fmla="*/ 98 w 238"/>
              <a:gd name="T5" fmla="*/ 238 h 238"/>
              <a:gd name="T6" fmla="*/ 119 w 238"/>
              <a:gd name="T7" fmla="*/ 221 h 238"/>
              <a:gd name="T8" fmla="*/ 143 w 238"/>
              <a:gd name="T9" fmla="*/ 238 h 238"/>
              <a:gd name="T10" fmla="*/ 238 w 238"/>
              <a:gd name="T11" fmla="*/ 238 h 238"/>
              <a:gd name="T12" fmla="*/ 238 w 238"/>
              <a:gd name="T13" fmla="*/ 0 h 238"/>
              <a:gd name="T14" fmla="*/ 0 w 238"/>
              <a:gd name="T15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" h="238">
                <a:moveTo>
                  <a:pt x="0" y="0"/>
                </a:moveTo>
                <a:lnTo>
                  <a:pt x="0" y="238"/>
                </a:lnTo>
                <a:lnTo>
                  <a:pt x="98" y="238"/>
                </a:lnTo>
                <a:lnTo>
                  <a:pt x="119" y="221"/>
                </a:lnTo>
                <a:lnTo>
                  <a:pt x="143" y="238"/>
                </a:lnTo>
                <a:lnTo>
                  <a:pt x="238" y="238"/>
                </a:lnTo>
                <a:lnTo>
                  <a:pt x="238" y="0"/>
                </a:lnTo>
                <a:lnTo>
                  <a:pt x="0" y="0"/>
                </a:lnTo>
                <a:close/>
              </a:path>
            </a:pathLst>
          </a:custGeom>
          <a:solidFill>
            <a:srgbClr val="10B0D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1810DBE-6745-5540-9987-C3ECCB17B0AC}"/>
              </a:ext>
            </a:extLst>
          </p:cNvPr>
          <p:cNvSpPr txBox="1"/>
          <p:nvPr/>
        </p:nvSpPr>
        <p:spPr>
          <a:xfrm>
            <a:off x="1274018" y="2887040"/>
            <a:ext cx="951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</a:rPr>
              <a:t>规则配置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E61C8AC-8A32-8844-9989-50FF5C059097}"/>
              </a:ext>
            </a:extLst>
          </p:cNvPr>
          <p:cNvSpPr txBox="1"/>
          <p:nvPr/>
        </p:nvSpPr>
        <p:spPr>
          <a:xfrm>
            <a:off x="4484032" y="2880713"/>
            <a:ext cx="85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请假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ADD0639-ED0C-FD46-BF35-2F2A95BF9B94}"/>
              </a:ext>
            </a:extLst>
          </p:cNvPr>
          <p:cNvSpPr txBox="1"/>
          <p:nvPr/>
        </p:nvSpPr>
        <p:spPr>
          <a:xfrm>
            <a:off x="1320695" y="4260532"/>
            <a:ext cx="858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访客预约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DC007B6-83B1-E64C-9C9E-ACC8B93A6EFB}"/>
              </a:ext>
            </a:extLst>
          </p:cNvPr>
          <p:cNvSpPr txBox="1"/>
          <p:nvPr/>
        </p:nvSpPr>
        <p:spPr>
          <a:xfrm>
            <a:off x="2812727" y="5665642"/>
            <a:ext cx="958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公文流转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A042A4B-47FD-4742-9A2B-089A3BC46C54}"/>
              </a:ext>
            </a:extLst>
          </p:cNvPr>
          <p:cNvSpPr txBox="1"/>
          <p:nvPr/>
        </p:nvSpPr>
        <p:spPr>
          <a:xfrm>
            <a:off x="4334822" y="5690128"/>
            <a:ext cx="100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工资单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51CF6F7-8486-1F45-9C32-9F6B049DF3D8}"/>
              </a:ext>
            </a:extLst>
          </p:cNvPr>
          <p:cNvSpPr txBox="1"/>
          <p:nvPr/>
        </p:nvSpPr>
        <p:spPr>
          <a:xfrm>
            <a:off x="4241487" y="4265187"/>
            <a:ext cx="1240074" cy="27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财务报销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6DB2A80-C659-AA4E-A786-36AD2017D9E5}"/>
              </a:ext>
            </a:extLst>
          </p:cNvPr>
          <p:cNvSpPr txBox="1"/>
          <p:nvPr/>
        </p:nvSpPr>
        <p:spPr>
          <a:xfrm>
            <a:off x="1265227" y="5678384"/>
            <a:ext cx="958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会议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12A83BB1-9BD3-254D-87CE-D9CEC7B7A5E6}"/>
              </a:ext>
            </a:extLst>
          </p:cNvPr>
          <p:cNvSpPr/>
          <p:nvPr/>
        </p:nvSpPr>
        <p:spPr>
          <a:xfrm>
            <a:off x="2569657" y="3336908"/>
            <a:ext cx="1476000" cy="1318986"/>
          </a:xfrm>
          <a:prstGeom prst="rect">
            <a:avLst/>
          </a:prstGeom>
          <a:solidFill>
            <a:srgbClr val="FFB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627653B-5061-C040-8283-D593EEB3D7CA}"/>
              </a:ext>
            </a:extLst>
          </p:cNvPr>
          <p:cNvSpPr txBox="1"/>
          <p:nvPr/>
        </p:nvSpPr>
        <p:spPr>
          <a:xfrm>
            <a:off x="2808666" y="4265187"/>
            <a:ext cx="982067" cy="27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  <a:sym typeface="+mn-ea"/>
              </a:rPr>
              <a:t>审批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54BDE92-F206-6546-A7F5-1810A98C2797}"/>
              </a:ext>
            </a:extLst>
          </p:cNvPr>
          <p:cNvSpPr txBox="1"/>
          <p:nvPr/>
        </p:nvSpPr>
        <p:spPr>
          <a:xfrm>
            <a:off x="2831729" y="2861674"/>
            <a:ext cx="951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</a:rPr>
              <a:t>考勤打卡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6D25CEC1-ABEC-9741-B7C2-0EBB99B08C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2445" y="2175064"/>
            <a:ext cx="648000" cy="64800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A1013714-68BA-C74C-B497-3B0A8465EE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5699" y="2137067"/>
            <a:ext cx="648000" cy="64800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145EDC87-41B7-A649-9752-3E4FB4C4EB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83750" y="2140813"/>
            <a:ext cx="648000" cy="64800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01AAD2BA-7DAE-494E-94B4-45A9CECF4C3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23655" y="3551098"/>
            <a:ext cx="648000" cy="64800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0BE9188A-BFB1-4842-8AF9-4FFA630A09D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86890" y="3563368"/>
            <a:ext cx="648000" cy="64800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CF3FF411-9600-E746-9E1D-ECA64CCDE4B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14656" y="3563368"/>
            <a:ext cx="648000" cy="6480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B16093E-2631-BA4D-90DA-C1FD7818818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87401" y="4902601"/>
            <a:ext cx="648000" cy="648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EE0BC02D-0C13-D646-959D-9355F150D9E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9699" y="4933629"/>
            <a:ext cx="648000" cy="6480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BE16E24D-EB4E-CE45-BF84-037C8894765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501524" y="4936250"/>
            <a:ext cx="648000" cy="648000"/>
          </a:xfrm>
          <a:prstGeom prst="rect">
            <a:avLst/>
          </a:prstGeom>
        </p:spPr>
      </p:pic>
      <p:pic>
        <p:nvPicPr>
          <p:cNvPr id="10" name="图形 9" descr="数据流">
            <a:extLst>
              <a:ext uri="{FF2B5EF4-FFF2-40B4-BE49-F238E27FC236}">
                <a16:creationId xmlns:a16="http://schemas.microsoft.com/office/drawing/2014/main" id="{DF88E050-1476-254D-9B38-3EEB1CA513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52262" y="191738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7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F9C37BB-6695-C147-A52C-A83F98819380}"/>
              </a:ext>
            </a:extLst>
          </p:cNvPr>
          <p:cNvSpPr/>
          <p:nvPr/>
        </p:nvSpPr>
        <p:spPr>
          <a:xfrm>
            <a:off x="9448800" y="1247555"/>
            <a:ext cx="1875700" cy="50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像" descr="图像">
            <a:extLst>
              <a:ext uri="{FF2B5EF4-FFF2-40B4-BE49-F238E27FC236}">
                <a16:creationId xmlns:a16="http://schemas.microsoft.com/office/drawing/2014/main" id="{DE34ED6E-D69F-E54C-8ECD-9B6BF414E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 8">
            <a:extLst>
              <a:ext uri="{FF2B5EF4-FFF2-40B4-BE49-F238E27FC236}">
                <a16:creationId xmlns:a16="http://schemas.microsoft.com/office/drawing/2014/main" id="{A96F8495-B067-844B-97E1-E7B8FE14B8EA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C35F943E-AADB-834B-8CEF-711A5D209768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DE491A1-261A-A048-8A49-8A5886471AF7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让选择更合理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功能按需自由组合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BA2F39-1E96-1D42-BF6A-DB68FA873586}"/>
              </a:ext>
            </a:extLst>
          </p:cNvPr>
          <p:cNvSpPr/>
          <p:nvPr/>
        </p:nvSpPr>
        <p:spPr>
          <a:xfrm>
            <a:off x="503059" y="1247555"/>
            <a:ext cx="2359412" cy="3394020"/>
          </a:xfrm>
          <a:prstGeom prst="rect">
            <a:avLst/>
          </a:prstGeom>
          <a:solidFill>
            <a:srgbClr val="5B9BD5"/>
          </a:solidFill>
          <a:ln>
            <a:solidFill>
              <a:srgbClr val="10B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122836-672E-2945-A262-8F80B1B1DF52}"/>
              </a:ext>
            </a:extLst>
          </p:cNvPr>
          <p:cNvSpPr txBox="1"/>
          <p:nvPr/>
        </p:nvSpPr>
        <p:spPr>
          <a:xfrm>
            <a:off x="1044249" y="13225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基础管理平台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F809FE-0B89-364B-B239-DE95011CD550}"/>
              </a:ext>
            </a:extLst>
          </p:cNvPr>
          <p:cNvSpPr txBox="1"/>
          <p:nvPr/>
        </p:nvSpPr>
        <p:spPr>
          <a:xfrm>
            <a:off x="625451" y="1652998"/>
            <a:ext cx="211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基础应用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组织架构成员、多角色权限、多校区、消息系统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32DF11-F7A6-D240-A998-788DC01D67E4}"/>
              </a:ext>
            </a:extLst>
          </p:cNvPr>
          <p:cNvSpPr txBox="1"/>
          <p:nvPr/>
        </p:nvSpPr>
        <p:spPr>
          <a:xfrm>
            <a:off x="627281" y="2360886"/>
            <a:ext cx="211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校园多空间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管理空间、校长空间、教师空间、家长空间、学生空间、班级空间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81E89D-733E-B246-99CA-4E3CAA633B5D}"/>
              </a:ext>
            </a:extLst>
          </p:cNvPr>
          <p:cNvSpPr txBox="1"/>
          <p:nvPr/>
        </p:nvSpPr>
        <p:spPr>
          <a:xfrm>
            <a:off x="620768" y="3249431"/>
            <a:ext cx="211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数据平台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基础数据统计、多维度数据大屏、操作日志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F193C0-B4FA-434C-A0BA-116298F618DE}"/>
              </a:ext>
            </a:extLst>
          </p:cNvPr>
          <p:cNvSpPr txBox="1"/>
          <p:nvPr/>
        </p:nvSpPr>
        <p:spPr>
          <a:xfrm>
            <a:off x="620768" y="3924068"/>
            <a:ext cx="211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开放平台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应用管理、应用市场、</a:t>
            </a:r>
            <a:r>
              <a:rPr kumimoji="1" lang="en-US" altLang="zh-CN" sz="1200" b="0" dirty="0" err="1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api</a:t>
            </a:r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接口、资料库、软硬件接入</a:t>
            </a:r>
          </a:p>
        </p:txBody>
      </p:sp>
      <p:sp>
        <p:nvSpPr>
          <p:cNvPr id="15" name="十字形 14">
            <a:extLst>
              <a:ext uri="{FF2B5EF4-FFF2-40B4-BE49-F238E27FC236}">
                <a16:creationId xmlns:a16="http://schemas.microsoft.com/office/drawing/2014/main" id="{F660712D-421A-4349-A99F-F609AF38C6D4}"/>
              </a:ext>
            </a:extLst>
          </p:cNvPr>
          <p:cNvSpPr/>
          <p:nvPr/>
        </p:nvSpPr>
        <p:spPr>
          <a:xfrm>
            <a:off x="3073834" y="3236364"/>
            <a:ext cx="624165" cy="611197"/>
          </a:xfrm>
          <a:prstGeom prst="plus">
            <a:avLst>
              <a:gd name="adj" fmla="val 37765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B7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05F29B-479F-8B47-9E48-1DA40D8ECC5E}"/>
              </a:ext>
            </a:extLst>
          </p:cNvPr>
          <p:cNvSpPr txBox="1"/>
          <p:nvPr/>
        </p:nvSpPr>
        <p:spPr>
          <a:xfrm>
            <a:off x="5553185" y="688923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可选应用包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F3D53D-C517-B543-A2EC-F6ECDE1A0BAC}"/>
              </a:ext>
            </a:extLst>
          </p:cNvPr>
          <p:cNvSpPr/>
          <p:nvPr/>
        </p:nvSpPr>
        <p:spPr>
          <a:xfrm>
            <a:off x="3984375" y="1247554"/>
            <a:ext cx="2087019" cy="1152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1DFDFA-09DD-8D48-8960-13C9997624C1}"/>
              </a:ext>
            </a:extLst>
          </p:cNvPr>
          <p:cNvSpPr/>
          <p:nvPr/>
        </p:nvSpPr>
        <p:spPr>
          <a:xfrm>
            <a:off x="6202023" y="1248468"/>
            <a:ext cx="2091874" cy="1152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018176-D1EE-8746-ABE0-273922CAB156}"/>
              </a:ext>
            </a:extLst>
          </p:cNvPr>
          <p:cNvSpPr/>
          <p:nvPr/>
        </p:nvSpPr>
        <p:spPr>
          <a:xfrm>
            <a:off x="3984375" y="2533892"/>
            <a:ext cx="2087019" cy="1152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8FD6726-8527-E84F-ACD9-4141E36D9688}"/>
              </a:ext>
            </a:extLst>
          </p:cNvPr>
          <p:cNvSpPr/>
          <p:nvPr/>
        </p:nvSpPr>
        <p:spPr>
          <a:xfrm>
            <a:off x="6202023" y="2534806"/>
            <a:ext cx="2091874" cy="1152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6BB2BB5-4AC1-6642-8E72-98983D0BD748}"/>
              </a:ext>
            </a:extLst>
          </p:cNvPr>
          <p:cNvSpPr/>
          <p:nvPr/>
        </p:nvSpPr>
        <p:spPr>
          <a:xfrm>
            <a:off x="3984375" y="3785284"/>
            <a:ext cx="2087019" cy="1152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F4B1F1-E9E3-B947-BCF8-7E6022A37ED1}"/>
              </a:ext>
            </a:extLst>
          </p:cNvPr>
          <p:cNvSpPr/>
          <p:nvPr/>
        </p:nvSpPr>
        <p:spPr>
          <a:xfrm>
            <a:off x="6202023" y="3786198"/>
            <a:ext cx="2091874" cy="1152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2B639C-AA86-C84D-8554-DFBC05C4F562}"/>
              </a:ext>
            </a:extLst>
          </p:cNvPr>
          <p:cNvSpPr txBox="1"/>
          <p:nvPr/>
        </p:nvSpPr>
        <p:spPr>
          <a:xfrm>
            <a:off x="4079046" y="1401538"/>
            <a:ext cx="189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腾讯云教学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作业、课表、成绩、选课报名、学业评价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6896DAC-B841-6146-887F-3C6A05D287A3}"/>
              </a:ext>
            </a:extLst>
          </p:cNvPr>
          <p:cNvSpPr txBox="1"/>
          <p:nvPr/>
        </p:nvSpPr>
        <p:spPr>
          <a:xfrm>
            <a:off x="6286990" y="1402453"/>
            <a:ext cx="1897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腾讯云家校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班级班级沟通、班级通知、学生考勤、学生轨迹、成长报告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D20B1DC-1293-DD4C-A265-90D95B0EE4FE}"/>
              </a:ext>
            </a:extLst>
          </p:cNvPr>
          <p:cNvSpPr/>
          <p:nvPr/>
        </p:nvSpPr>
        <p:spPr>
          <a:xfrm>
            <a:off x="503058" y="4799911"/>
            <a:ext cx="2359412" cy="1461740"/>
          </a:xfrm>
          <a:prstGeom prst="rect">
            <a:avLst/>
          </a:prstGeom>
          <a:solidFill>
            <a:srgbClr val="10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AB14A2-831C-E04C-8868-DAD9F50F94C2}"/>
              </a:ext>
            </a:extLst>
          </p:cNvPr>
          <p:cNvSpPr txBox="1"/>
          <p:nvPr/>
        </p:nvSpPr>
        <p:spPr>
          <a:xfrm>
            <a:off x="726352" y="5300647"/>
            <a:ext cx="1897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腾讯云校园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微官网、通讯录、通知公告、校园圈、个人中心、人脸库及识别能力</a:t>
            </a:r>
            <a:endParaRPr kumimoji="1" lang="en-US" altLang="zh-CN" sz="1200" b="0" dirty="0">
              <a:solidFill>
                <a:schemeClr val="bg1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56405F-B807-1F46-B98E-A6B16B1D9175}"/>
              </a:ext>
            </a:extLst>
          </p:cNvPr>
          <p:cNvSpPr txBox="1"/>
          <p:nvPr/>
        </p:nvSpPr>
        <p:spPr>
          <a:xfrm>
            <a:off x="4079046" y="2705466"/>
            <a:ext cx="189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腾讯云教研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导学</a:t>
            </a:r>
            <a:r>
              <a:rPr kumimoji="1" lang="en-US" altLang="zh-CN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/</a:t>
            </a:r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备课、听评课、</a:t>
            </a:r>
            <a:r>
              <a:rPr kumimoji="1" lang="en-US" altLang="zh-CN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360</a:t>
            </a:r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环评、教师培训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D07A36-E9C4-9845-9EE0-128D315B2ABF}"/>
              </a:ext>
            </a:extLst>
          </p:cNvPr>
          <p:cNvSpPr txBox="1"/>
          <p:nvPr/>
        </p:nvSpPr>
        <p:spPr>
          <a:xfrm>
            <a:off x="6286990" y="2706380"/>
            <a:ext cx="1897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腾讯云办公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审批、考勤、财务、资产报修、工资单、公文流转、访客预约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7B4858-CA6F-0A41-8457-6A919574607C}"/>
              </a:ext>
            </a:extLst>
          </p:cNvPr>
          <p:cNvSpPr txBox="1"/>
          <p:nvPr/>
        </p:nvSpPr>
        <p:spPr>
          <a:xfrm>
            <a:off x="4079046" y="3988418"/>
            <a:ext cx="189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腾讯云成长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综合素质评价、学情分析报告、学生成长报告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7DA7672-1D90-3C41-B565-F48610AA74FF}"/>
              </a:ext>
            </a:extLst>
          </p:cNvPr>
          <p:cNvSpPr txBox="1"/>
          <p:nvPr/>
        </p:nvSpPr>
        <p:spPr>
          <a:xfrm>
            <a:off x="6277012" y="3989331"/>
            <a:ext cx="189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腾讯云支付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在线交费、云卡支付、人脸支付、实体卡支付</a:t>
            </a:r>
          </a:p>
        </p:txBody>
      </p:sp>
      <p:sp>
        <p:nvSpPr>
          <p:cNvPr id="33" name="等于 32">
            <a:extLst>
              <a:ext uri="{FF2B5EF4-FFF2-40B4-BE49-F238E27FC236}">
                <a16:creationId xmlns:a16="http://schemas.microsoft.com/office/drawing/2014/main" id="{2EDFC0E5-1AD6-4E48-BCD3-73581C570CCA}"/>
              </a:ext>
            </a:extLst>
          </p:cNvPr>
          <p:cNvSpPr/>
          <p:nvPr/>
        </p:nvSpPr>
        <p:spPr>
          <a:xfrm>
            <a:off x="8560836" y="3295956"/>
            <a:ext cx="789871" cy="628112"/>
          </a:xfrm>
          <a:prstGeom prst="mathEqual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B6E3E4E-1605-6B45-9AA9-5BCC0058A6B1}"/>
              </a:ext>
            </a:extLst>
          </p:cNvPr>
          <p:cNvSpPr txBox="1"/>
          <p:nvPr/>
        </p:nvSpPr>
        <p:spPr>
          <a:xfrm>
            <a:off x="9610920" y="1476407"/>
            <a:ext cx="1551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学校定制版的</a:t>
            </a:r>
            <a:endParaRPr kumimoji="1" lang="en-US" altLang="zh-CN" sz="16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6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腾讯智慧校园</a:t>
            </a:r>
            <a:endParaRPr kumimoji="1" lang="en-US" altLang="zh-CN" sz="16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endParaRPr kumimoji="1" lang="en-US" altLang="zh-CN" sz="16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必选应用包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en-US" altLang="zh-CN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+</a:t>
            </a:r>
          </a:p>
          <a:p>
            <a:r>
              <a:rPr kumimoji="1" lang="en-US" altLang="zh-CN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0</a:t>
            </a:r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～</a:t>
            </a:r>
            <a:r>
              <a:rPr kumimoji="1" lang="en-US" altLang="zh-CN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6</a:t>
            </a:r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个可选应用包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B6A9E66-AA01-024E-A799-87259D6CC390}"/>
              </a:ext>
            </a:extLst>
          </p:cNvPr>
          <p:cNvSpPr txBox="1"/>
          <p:nvPr/>
        </p:nvSpPr>
        <p:spPr>
          <a:xfrm>
            <a:off x="1223784" y="49216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基础应用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3690140-2B45-AE45-A325-DDB26FFF81C8}"/>
              </a:ext>
            </a:extLst>
          </p:cNvPr>
          <p:cNvSpPr txBox="1"/>
          <p:nvPr/>
        </p:nvSpPr>
        <p:spPr>
          <a:xfrm>
            <a:off x="1065502" y="709380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必选应用包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AE7B78-555B-9349-A19B-39BD72181C5A}"/>
              </a:ext>
            </a:extLst>
          </p:cNvPr>
          <p:cNvSpPr txBox="1"/>
          <p:nvPr/>
        </p:nvSpPr>
        <p:spPr>
          <a:xfrm>
            <a:off x="9579429" y="2987537"/>
            <a:ext cx="1551460" cy="3108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200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更满足需要：</a:t>
            </a:r>
            <a:r>
              <a:rPr kumimoji="1" lang="zh-CN" altLang="en-US" sz="1200" b="0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按实际需要选择，避免沟通买后不使用的浪费</a:t>
            </a:r>
            <a:endParaRPr kumimoji="1" lang="en-US" altLang="zh-CN" sz="1200" b="0" dirty="0">
              <a:solidFill>
                <a:prstClr val="white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200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更灵活自由：</a:t>
            </a:r>
            <a:r>
              <a:rPr kumimoji="1" lang="zh-CN" altLang="en-US" sz="1200" b="0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按最终选择应用包付费，降低购买压力</a:t>
            </a:r>
            <a:endParaRPr kumimoji="1" lang="en-US" altLang="zh-CN" sz="1200" b="0" dirty="0">
              <a:solidFill>
                <a:prstClr val="white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lvl="0" indent="-1714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200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更易接受：</a:t>
            </a:r>
            <a:r>
              <a:rPr kumimoji="1" lang="zh-CN" altLang="en-US" sz="1200" b="0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由少到多，逐步培养用户习惯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149D53-4519-6A41-9A00-CC84041C018B}"/>
              </a:ext>
            </a:extLst>
          </p:cNvPr>
          <p:cNvSpPr txBox="1"/>
          <p:nvPr/>
        </p:nvSpPr>
        <p:spPr>
          <a:xfrm>
            <a:off x="9908803" y="6889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智慧校园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84811B8-BC9D-8D46-9FB4-C1A12E250B8B}"/>
              </a:ext>
            </a:extLst>
          </p:cNvPr>
          <p:cNvSpPr/>
          <p:nvPr/>
        </p:nvSpPr>
        <p:spPr>
          <a:xfrm>
            <a:off x="4001728" y="5073756"/>
            <a:ext cx="2087019" cy="1152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E754E8F-CD4F-CD48-B673-2D0AB6F15F8F}"/>
              </a:ext>
            </a:extLst>
          </p:cNvPr>
          <p:cNvSpPr/>
          <p:nvPr/>
        </p:nvSpPr>
        <p:spPr>
          <a:xfrm>
            <a:off x="6219376" y="5074670"/>
            <a:ext cx="2091874" cy="1152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44AB14A-8C7B-CC46-B080-A89EBA8C3B1E}"/>
              </a:ext>
            </a:extLst>
          </p:cNvPr>
          <p:cNvSpPr txBox="1"/>
          <p:nvPr/>
        </p:nvSpPr>
        <p:spPr>
          <a:xfrm>
            <a:off x="4096399" y="5270655"/>
            <a:ext cx="1897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企鹅智笔课堂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笔记轨迹采集分析、课堂互动、随堂测验、自动批阅、题库组卷资源</a:t>
            </a:r>
            <a:endParaRPr kumimoji="1" lang="en-US" altLang="zh-CN" sz="1200" b="0" dirty="0">
              <a:solidFill>
                <a:schemeClr val="bg1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646986-430D-674A-9921-48D1B92AD046}"/>
              </a:ext>
            </a:extLst>
          </p:cNvPr>
          <p:cNvSpPr txBox="1"/>
          <p:nvPr/>
        </p:nvSpPr>
        <p:spPr>
          <a:xfrm>
            <a:off x="6294365" y="5269151"/>
            <a:ext cx="189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其他待补充应用</a:t>
            </a:r>
            <a:endParaRPr kumimoji="1" lang="en-US" altLang="zh-CN" sz="120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r>
              <a:rPr kumimoji="1" lang="zh-CN" altLang="en-US" sz="1200" b="0" dirty="0">
                <a:solidFill>
                  <a:schemeClr val="bg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如逐步引入联合研发的人脸闸机、电子班牌等功能</a:t>
            </a:r>
          </a:p>
        </p:txBody>
      </p:sp>
    </p:spTree>
    <p:extLst>
      <p:ext uri="{BB962C8B-B14F-4D97-AF65-F5344CB8AC3E}">
        <p14:creationId xmlns:p14="http://schemas.microsoft.com/office/powerpoint/2010/main" val="400917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8C6CF1BE-E812-7947-BE55-A6A95EDDD0F8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A9D514E9-8FAD-9F49-BBF1-97DED6813B18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CF60920-BA60-FC40-B35A-F739B0F6FFC2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智慧校园自身产品发展需要 </a:t>
            </a: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CE197CCB-C23E-5545-9914-2D0198712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" name="Group 1">
            <a:extLst>
              <a:ext uri="{FF2B5EF4-FFF2-40B4-BE49-F238E27FC236}">
                <a16:creationId xmlns:a16="http://schemas.microsoft.com/office/drawing/2014/main" id="{457237E0-0969-CE4E-B250-1F9F8C5CC12C}"/>
              </a:ext>
            </a:extLst>
          </p:cNvPr>
          <p:cNvGrpSpPr/>
          <p:nvPr/>
        </p:nvGrpSpPr>
        <p:grpSpPr>
          <a:xfrm>
            <a:off x="795" y="2588113"/>
            <a:ext cx="12190413" cy="1623787"/>
            <a:chOff x="0" y="3187371"/>
            <a:chExt cx="12192000" cy="1546463"/>
          </a:xfrm>
        </p:grpSpPr>
        <p:sp>
          <p:nvSpPr>
            <p:cNvPr id="22" name="Shape 1240">
              <a:extLst>
                <a:ext uri="{FF2B5EF4-FFF2-40B4-BE49-F238E27FC236}">
                  <a16:creationId xmlns:a16="http://schemas.microsoft.com/office/drawing/2014/main" id="{A3C0B759-1D41-0E4C-AD4E-315D7E4C8400}"/>
                </a:ext>
              </a:extLst>
            </p:cNvPr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  <p:sp>
          <p:nvSpPr>
            <p:cNvPr id="23" name="Shape 1241">
              <a:extLst>
                <a:ext uri="{FF2B5EF4-FFF2-40B4-BE49-F238E27FC236}">
                  <a16:creationId xmlns:a16="http://schemas.microsoft.com/office/drawing/2014/main" id="{A4CE2391-651F-8042-B30C-D0245CF12E9D}"/>
                </a:ext>
              </a:extLst>
            </p:cNvPr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  <p:sp>
          <p:nvSpPr>
            <p:cNvPr id="24" name="Shape 1242">
              <a:extLst>
                <a:ext uri="{FF2B5EF4-FFF2-40B4-BE49-F238E27FC236}">
                  <a16:creationId xmlns:a16="http://schemas.microsoft.com/office/drawing/2014/main" id="{C0D57D2A-ECBE-704E-96DC-AA2A6BEB65F2}"/>
                </a:ext>
              </a:extLst>
            </p:cNvPr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  <p:sp>
          <p:nvSpPr>
            <p:cNvPr id="25" name="Shape 1243">
              <a:extLst>
                <a:ext uri="{FF2B5EF4-FFF2-40B4-BE49-F238E27FC236}">
                  <a16:creationId xmlns:a16="http://schemas.microsoft.com/office/drawing/2014/main" id="{A3CA63A7-DA7A-214A-BE6E-C8D5FC2C3447}"/>
                </a:ext>
              </a:extLst>
            </p:cNvPr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  <p:sp>
          <p:nvSpPr>
            <p:cNvPr id="26" name="Shape 1244">
              <a:extLst>
                <a:ext uri="{FF2B5EF4-FFF2-40B4-BE49-F238E27FC236}">
                  <a16:creationId xmlns:a16="http://schemas.microsoft.com/office/drawing/2014/main" id="{DA88AE2D-2465-5A41-9388-2FAB8B13258B}"/>
                </a:ext>
              </a:extLst>
            </p:cNvPr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  <p:sp>
          <p:nvSpPr>
            <p:cNvPr id="27" name="Shape 1245">
              <a:extLst>
                <a:ext uri="{FF2B5EF4-FFF2-40B4-BE49-F238E27FC236}">
                  <a16:creationId xmlns:a16="http://schemas.microsoft.com/office/drawing/2014/main" id="{1B8FECAB-D640-974E-945F-4386AE64AE74}"/>
                </a:ext>
              </a:extLst>
            </p:cNvPr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  <p:sp>
          <p:nvSpPr>
            <p:cNvPr id="30" name="Shape 1246">
              <a:extLst>
                <a:ext uri="{FF2B5EF4-FFF2-40B4-BE49-F238E27FC236}">
                  <a16:creationId xmlns:a16="http://schemas.microsoft.com/office/drawing/2014/main" id="{4D389A18-5CFD-B64F-9A24-AFFC7C61AD37}"/>
                </a:ext>
              </a:extLst>
            </p:cNvPr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  <p:sp>
          <p:nvSpPr>
            <p:cNvPr id="32" name="Shape 1247">
              <a:extLst>
                <a:ext uri="{FF2B5EF4-FFF2-40B4-BE49-F238E27FC236}">
                  <a16:creationId xmlns:a16="http://schemas.microsoft.com/office/drawing/2014/main" id="{41A45A43-6771-6A43-B84D-99991A2A8A31}"/>
                </a:ext>
              </a:extLst>
            </p:cNvPr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  <p:sp>
          <p:nvSpPr>
            <p:cNvPr id="34" name="Shape 1248">
              <a:extLst>
                <a:ext uri="{FF2B5EF4-FFF2-40B4-BE49-F238E27FC236}">
                  <a16:creationId xmlns:a16="http://schemas.microsoft.com/office/drawing/2014/main" id="{BBD75C03-D2FE-BE4E-A5C2-2D552A079B31}"/>
                </a:ext>
              </a:extLst>
            </p:cNvPr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  <p:sp>
          <p:nvSpPr>
            <p:cNvPr id="35" name="Shape 1249">
              <a:extLst>
                <a:ext uri="{FF2B5EF4-FFF2-40B4-BE49-F238E27FC236}">
                  <a16:creationId xmlns:a16="http://schemas.microsoft.com/office/drawing/2014/main" id="{6241399D-4204-8144-93FB-6DFA1DB58B50}"/>
                </a:ext>
              </a:extLst>
            </p:cNvPr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  <p:sp>
          <p:nvSpPr>
            <p:cNvPr id="38" name="Shape 1250">
              <a:extLst>
                <a:ext uri="{FF2B5EF4-FFF2-40B4-BE49-F238E27FC236}">
                  <a16:creationId xmlns:a16="http://schemas.microsoft.com/office/drawing/2014/main" id="{38B3CAA7-9D4A-7A45-8969-CEF52331925A}"/>
                </a:ext>
              </a:extLst>
            </p:cNvPr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+mn-ea"/>
                <a:cs typeface="+mn-ea"/>
              </a:endParaRPr>
            </a:p>
          </p:txBody>
        </p:sp>
      </p:grpSp>
      <p:grpSp>
        <p:nvGrpSpPr>
          <p:cNvPr id="40" name="Group 1257">
            <a:extLst>
              <a:ext uri="{FF2B5EF4-FFF2-40B4-BE49-F238E27FC236}">
                <a16:creationId xmlns:a16="http://schemas.microsoft.com/office/drawing/2014/main" id="{9182DAB9-AC00-F54C-AFCD-0D9C22F30580}"/>
              </a:ext>
            </a:extLst>
          </p:cNvPr>
          <p:cNvGrpSpPr/>
          <p:nvPr/>
        </p:nvGrpSpPr>
        <p:grpSpPr>
          <a:xfrm rot="10800000" flipH="1">
            <a:off x="1535493" y="3279662"/>
            <a:ext cx="1464081" cy="760237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48" name="Shape 1255">
              <a:extLst>
                <a:ext uri="{FF2B5EF4-FFF2-40B4-BE49-F238E27FC236}">
                  <a16:creationId xmlns:a16="http://schemas.microsoft.com/office/drawing/2014/main" id="{F2ED5717-C0E8-FF4B-A112-DA805D0DA169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  <p:sp>
          <p:nvSpPr>
            <p:cNvPr id="50" name="Shape 1256">
              <a:extLst>
                <a:ext uri="{FF2B5EF4-FFF2-40B4-BE49-F238E27FC236}">
                  <a16:creationId xmlns:a16="http://schemas.microsoft.com/office/drawing/2014/main" id="{3648017F-C554-8540-A22D-595E0B852E18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</p:grpSp>
      <p:grpSp>
        <p:nvGrpSpPr>
          <p:cNvPr id="51" name="Group 1262">
            <a:extLst>
              <a:ext uri="{FF2B5EF4-FFF2-40B4-BE49-F238E27FC236}">
                <a16:creationId xmlns:a16="http://schemas.microsoft.com/office/drawing/2014/main" id="{4AF36ED6-7C77-4749-A1E3-64F61E6F3998}"/>
              </a:ext>
            </a:extLst>
          </p:cNvPr>
          <p:cNvGrpSpPr/>
          <p:nvPr/>
        </p:nvGrpSpPr>
        <p:grpSpPr>
          <a:xfrm>
            <a:off x="3015391" y="2758776"/>
            <a:ext cx="1464081" cy="760237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52" name="Shape 1260">
              <a:extLst>
                <a:ext uri="{FF2B5EF4-FFF2-40B4-BE49-F238E27FC236}">
                  <a16:creationId xmlns:a16="http://schemas.microsoft.com/office/drawing/2014/main" id="{C4771779-0B2A-FC49-82E5-088B7E329824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  <p:sp>
          <p:nvSpPr>
            <p:cNvPr id="53" name="Shape 1261">
              <a:extLst>
                <a:ext uri="{FF2B5EF4-FFF2-40B4-BE49-F238E27FC236}">
                  <a16:creationId xmlns:a16="http://schemas.microsoft.com/office/drawing/2014/main" id="{BE8C8448-1464-FA48-9D55-E23F347D0CA5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</p:grpSp>
      <p:grpSp>
        <p:nvGrpSpPr>
          <p:cNvPr id="54" name="Group 1267">
            <a:extLst>
              <a:ext uri="{FF2B5EF4-FFF2-40B4-BE49-F238E27FC236}">
                <a16:creationId xmlns:a16="http://schemas.microsoft.com/office/drawing/2014/main" id="{EE663D4F-4711-DE4C-80D2-5D804BF52C4E}"/>
              </a:ext>
            </a:extLst>
          </p:cNvPr>
          <p:cNvGrpSpPr/>
          <p:nvPr/>
        </p:nvGrpSpPr>
        <p:grpSpPr>
          <a:xfrm rot="10800000" flipH="1">
            <a:off x="4494504" y="3279664"/>
            <a:ext cx="1464081" cy="760237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55" name="Shape 1265">
              <a:extLst>
                <a:ext uri="{FF2B5EF4-FFF2-40B4-BE49-F238E27FC236}">
                  <a16:creationId xmlns:a16="http://schemas.microsoft.com/office/drawing/2014/main" id="{281044A9-F3FF-A549-A8CB-D4BFBF0FC0D6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  <p:sp>
          <p:nvSpPr>
            <p:cNvPr id="56" name="Shape 1266">
              <a:extLst>
                <a:ext uri="{FF2B5EF4-FFF2-40B4-BE49-F238E27FC236}">
                  <a16:creationId xmlns:a16="http://schemas.microsoft.com/office/drawing/2014/main" id="{DC8CE5AD-0DAA-1549-8618-8529D78DA16D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</p:grpSp>
      <p:grpSp>
        <p:nvGrpSpPr>
          <p:cNvPr id="57" name="Group 1272">
            <a:extLst>
              <a:ext uri="{FF2B5EF4-FFF2-40B4-BE49-F238E27FC236}">
                <a16:creationId xmlns:a16="http://schemas.microsoft.com/office/drawing/2014/main" id="{724F2BAB-67C5-CC48-A50D-5C59C4491EAE}"/>
              </a:ext>
            </a:extLst>
          </p:cNvPr>
          <p:cNvGrpSpPr/>
          <p:nvPr/>
        </p:nvGrpSpPr>
        <p:grpSpPr>
          <a:xfrm>
            <a:off x="5971645" y="2758776"/>
            <a:ext cx="1464081" cy="760237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58" name="Shape 1270">
              <a:extLst>
                <a:ext uri="{FF2B5EF4-FFF2-40B4-BE49-F238E27FC236}">
                  <a16:creationId xmlns:a16="http://schemas.microsoft.com/office/drawing/2014/main" id="{70C1CFF3-D503-EA42-A577-DB3C4AA53A6C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  <p:sp>
          <p:nvSpPr>
            <p:cNvPr id="59" name="Shape 1271">
              <a:extLst>
                <a:ext uri="{FF2B5EF4-FFF2-40B4-BE49-F238E27FC236}">
                  <a16:creationId xmlns:a16="http://schemas.microsoft.com/office/drawing/2014/main" id="{8558F62D-C864-8145-AB90-E40254254BCE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</p:grpSp>
      <p:grpSp>
        <p:nvGrpSpPr>
          <p:cNvPr id="60" name="Group 1277">
            <a:extLst>
              <a:ext uri="{FF2B5EF4-FFF2-40B4-BE49-F238E27FC236}">
                <a16:creationId xmlns:a16="http://schemas.microsoft.com/office/drawing/2014/main" id="{94A9A7FD-1597-7B45-B229-0B8BBE286DB9}"/>
              </a:ext>
            </a:extLst>
          </p:cNvPr>
          <p:cNvGrpSpPr/>
          <p:nvPr/>
        </p:nvGrpSpPr>
        <p:grpSpPr>
          <a:xfrm rot="10800000" flipH="1">
            <a:off x="7453513" y="3279664"/>
            <a:ext cx="1464081" cy="760237"/>
            <a:chOff x="0" y="0"/>
            <a:chExt cx="3154022" cy="1635267"/>
          </a:xfrm>
          <a:solidFill>
            <a:schemeClr val="accent6">
              <a:lumMod val="50000"/>
              <a:lumOff val="50000"/>
            </a:schemeClr>
          </a:solidFill>
        </p:grpSpPr>
        <p:sp>
          <p:nvSpPr>
            <p:cNvPr id="61" name="Shape 1275">
              <a:extLst>
                <a:ext uri="{FF2B5EF4-FFF2-40B4-BE49-F238E27FC236}">
                  <a16:creationId xmlns:a16="http://schemas.microsoft.com/office/drawing/2014/main" id="{A12E62E4-EA95-044C-97C2-E8E4320A3C22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  <p:sp>
          <p:nvSpPr>
            <p:cNvPr id="62" name="Shape 1276">
              <a:extLst>
                <a:ext uri="{FF2B5EF4-FFF2-40B4-BE49-F238E27FC236}">
                  <a16:creationId xmlns:a16="http://schemas.microsoft.com/office/drawing/2014/main" id="{D398B029-0933-D44B-8562-F25D44B3AF41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</p:grpSp>
      <p:grpSp>
        <p:nvGrpSpPr>
          <p:cNvPr id="63" name="Group 1282">
            <a:extLst>
              <a:ext uri="{FF2B5EF4-FFF2-40B4-BE49-F238E27FC236}">
                <a16:creationId xmlns:a16="http://schemas.microsoft.com/office/drawing/2014/main" id="{212EB896-F80A-2241-8A32-8A2225783224}"/>
              </a:ext>
            </a:extLst>
          </p:cNvPr>
          <p:cNvGrpSpPr/>
          <p:nvPr/>
        </p:nvGrpSpPr>
        <p:grpSpPr>
          <a:xfrm>
            <a:off x="8924072" y="2758776"/>
            <a:ext cx="1464081" cy="760237"/>
            <a:chOff x="0" y="0"/>
            <a:chExt cx="3154022" cy="1635267"/>
          </a:xfrm>
          <a:solidFill>
            <a:schemeClr val="accent2"/>
          </a:solidFill>
        </p:grpSpPr>
        <p:sp>
          <p:nvSpPr>
            <p:cNvPr id="64" name="Shape 1280">
              <a:extLst>
                <a:ext uri="{FF2B5EF4-FFF2-40B4-BE49-F238E27FC236}">
                  <a16:creationId xmlns:a16="http://schemas.microsoft.com/office/drawing/2014/main" id="{F4689168-A3A2-C941-B079-D854FB73ABA0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  <p:sp>
          <p:nvSpPr>
            <p:cNvPr id="65" name="Shape 1281">
              <a:extLst>
                <a:ext uri="{FF2B5EF4-FFF2-40B4-BE49-F238E27FC236}">
                  <a16:creationId xmlns:a16="http://schemas.microsoft.com/office/drawing/2014/main" id="{DFDA9C97-879A-FD44-B2F9-131AF5BF838B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+mn-ea"/>
                <a:cs typeface="+mn-ea"/>
              </a:endParaRPr>
            </a:p>
          </p:txBody>
        </p:sp>
      </p:grpSp>
      <p:sp>
        <p:nvSpPr>
          <p:cNvPr id="66" name="Shape 1285">
            <a:extLst>
              <a:ext uri="{FF2B5EF4-FFF2-40B4-BE49-F238E27FC236}">
                <a16:creationId xmlns:a16="http://schemas.microsoft.com/office/drawing/2014/main" id="{A592019A-2032-854D-A357-04D857CFF4B8}"/>
              </a:ext>
            </a:extLst>
          </p:cNvPr>
          <p:cNvSpPr/>
          <p:nvPr/>
        </p:nvSpPr>
        <p:spPr>
          <a:xfrm>
            <a:off x="1540581" y="4211895"/>
            <a:ext cx="1445181" cy="40791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1708" tIns="51708" rIns="51708" bIns="51708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+mn-ea"/>
              <a:cs typeface="+mn-ea"/>
            </a:endParaRPr>
          </a:p>
        </p:txBody>
      </p:sp>
      <p:sp>
        <p:nvSpPr>
          <p:cNvPr id="67" name="Shape 1289">
            <a:extLst>
              <a:ext uri="{FF2B5EF4-FFF2-40B4-BE49-F238E27FC236}">
                <a16:creationId xmlns:a16="http://schemas.microsoft.com/office/drawing/2014/main" id="{685F341D-340E-804F-9B4A-E752448C5D1A}"/>
              </a:ext>
            </a:extLst>
          </p:cNvPr>
          <p:cNvSpPr/>
          <p:nvPr/>
        </p:nvSpPr>
        <p:spPr>
          <a:xfrm>
            <a:off x="3015395" y="2545987"/>
            <a:ext cx="1445181" cy="40791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1708" tIns="51708" rIns="51708" bIns="51708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+mn-ea"/>
              <a:cs typeface="+mn-ea"/>
            </a:endParaRPr>
          </a:p>
        </p:txBody>
      </p:sp>
      <p:sp>
        <p:nvSpPr>
          <p:cNvPr id="68" name="Shape 1293">
            <a:extLst>
              <a:ext uri="{FF2B5EF4-FFF2-40B4-BE49-F238E27FC236}">
                <a16:creationId xmlns:a16="http://schemas.microsoft.com/office/drawing/2014/main" id="{A0E639B2-620D-E843-ACBD-F375AC0717F5}"/>
              </a:ext>
            </a:extLst>
          </p:cNvPr>
          <p:cNvSpPr/>
          <p:nvPr/>
        </p:nvSpPr>
        <p:spPr>
          <a:xfrm>
            <a:off x="4501918" y="4211895"/>
            <a:ext cx="1445181" cy="4079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1708" tIns="51708" rIns="51708" bIns="51708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+mn-ea"/>
              <a:cs typeface="+mn-ea"/>
            </a:endParaRPr>
          </a:p>
        </p:txBody>
      </p:sp>
      <p:sp>
        <p:nvSpPr>
          <p:cNvPr id="69" name="Shape 1297">
            <a:extLst>
              <a:ext uri="{FF2B5EF4-FFF2-40B4-BE49-F238E27FC236}">
                <a16:creationId xmlns:a16="http://schemas.microsoft.com/office/drawing/2014/main" id="{2B2A6B34-2872-A74B-8DC2-02E45DE7D2A0}"/>
              </a:ext>
            </a:extLst>
          </p:cNvPr>
          <p:cNvSpPr/>
          <p:nvPr/>
        </p:nvSpPr>
        <p:spPr>
          <a:xfrm>
            <a:off x="5976732" y="2545987"/>
            <a:ext cx="1445181" cy="40791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51708" tIns="51708" rIns="51708" bIns="51708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+mn-ea"/>
              <a:cs typeface="+mn-ea"/>
            </a:endParaRPr>
          </a:p>
        </p:txBody>
      </p:sp>
      <p:sp>
        <p:nvSpPr>
          <p:cNvPr id="70" name="Shape 1301">
            <a:extLst>
              <a:ext uri="{FF2B5EF4-FFF2-40B4-BE49-F238E27FC236}">
                <a16:creationId xmlns:a16="http://schemas.microsoft.com/office/drawing/2014/main" id="{AA1FF000-E515-0C49-8E26-74538C5C9C8D}"/>
              </a:ext>
            </a:extLst>
          </p:cNvPr>
          <p:cNvSpPr/>
          <p:nvPr/>
        </p:nvSpPr>
        <p:spPr>
          <a:xfrm>
            <a:off x="7463251" y="4211895"/>
            <a:ext cx="1445181" cy="40791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51708" tIns="51708" rIns="51708" bIns="51708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+mn-ea"/>
              <a:cs typeface="+mn-ea"/>
            </a:endParaRPr>
          </a:p>
        </p:txBody>
      </p:sp>
      <p:sp>
        <p:nvSpPr>
          <p:cNvPr id="71" name="Shape 1305">
            <a:extLst>
              <a:ext uri="{FF2B5EF4-FFF2-40B4-BE49-F238E27FC236}">
                <a16:creationId xmlns:a16="http://schemas.microsoft.com/office/drawing/2014/main" id="{7955C536-2848-9A45-94B7-BB11A8B11D48}"/>
              </a:ext>
            </a:extLst>
          </p:cNvPr>
          <p:cNvSpPr/>
          <p:nvPr/>
        </p:nvSpPr>
        <p:spPr>
          <a:xfrm>
            <a:off x="8938065" y="2545974"/>
            <a:ext cx="1445183" cy="40791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51708" tIns="51708" rIns="51708" bIns="51708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+mn-ea"/>
              <a:cs typeface="+mn-ea"/>
            </a:endParaRPr>
          </a:p>
        </p:txBody>
      </p:sp>
      <p:sp>
        <p:nvSpPr>
          <p:cNvPr id="72" name="Rectangle 72">
            <a:extLst>
              <a:ext uri="{FF2B5EF4-FFF2-40B4-BE49-F238E27FC236}">
                <a16:creationId xmlns:a16="http://schemas.microsoft.com/office/drawing/2014/main" id="{DC15CC5D-BEEC-0849-99F6-EFB9A33659C1}"/>
              </a:ext>
            </a:extLst>
          </p:cNvPr>
          <p:cNvSpPr/>
          <p:nvPr/>
        </p:nvSpPr>
        <p:spPr>
          <a:xfrm rot="20935423">
            <a:off x="2012966" y="3479511"/>
            <a:ext cx="890155" cy="278657"/>
          </a:xfrm>
          <a:prstGeom prst="rect">
            <a:avLst/>
          </a:prstGeom>
        </p:spPr>
        <p:txBody>
          <a:bodyPr wrap="square" lIns="93075" tIns="46537" rIns="93075" bIns="46537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n-ea"/>
                <a:cs typeface="+mn-ea"/>
              </a:rPr>
              <a:t>2015.11</a:t>
            </a:r>
            <a:endParaRPr lang="en-US" sz="1200" b="1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73" name="TextBox 42">
            <a:extLst>
              <a:ext uri="{FF2B5EF4-FFF2-40B4-BE49-F238E27FC236}">
                <a16:creationId xmlns:a16="http://schemas.microsoft.com/office/drawing/2014/main" id="{DAD4205A-F22D-A845-AAC6-1F06F019E269}"/>
              </a:ext>
            </a:extLst>
          </p:cNvPr>
          <p:cNvSpPr txBox="1"/>
          <p:nvPr/>
        </p:nvSpPr>
        <p:spPr>
          <a:xfrm>
            <a:off x="2442981" y="1094276"/>
            <a:ext cx="3240283" cy="1312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2016.11.19  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首届中国“互联网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+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教育”峰会智慧校园与国家信息中心达成战略合作</a:t>
            </a: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2016.10  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首个区域试点江西省上饶市完成全市覆盖</a:t>
            </a: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2016.07  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提供产品功能数量突破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100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个</a:t>
            </a: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2016.06  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第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100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所学校开通</a:t>
            </a:r>
          </a:p>
        </p:txBody>
      </p:sp>
      <p:sp>
        <p:nvSpPr>
          <p:cNvPr id="74" name="TextBox 43">
            <a:extLst>
              <a:ext uri="{FF2B5EF4-FFF2-40B4-BE49-F238E27FC236}">
                <a16:creationId xmlns:a16="http://schemas.microsoft.com/office/drawing/2014/main" id="{9B51A7BD-60C9-8143-8B9E-7F3685FDE1C5}"/>
              </a:ext>
            </a:extLst>
          </p:cNvPr>
          <p:cNvSpPr txBox="1"/>
          <p:nvPr/>
        </p:nvSpPr>
        <p:spPr>
          <a:xfrm>
            <a:off x="2200297" y="758236"/>
            <a:ext cx="29312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accent3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学校数破百，首个全市覆盖</a:t>
            </a:r>
            <a:endParaRPr lang="en-GB" sz="1600" dirty="0">
              <a:solidFill>
                <a:schemeClr val="accent3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+mn-ea"/>
            </a:endParaRPr>
          </a:p>
        </p:txBody>
      </p:sp>
      <p:sp>
        <p:nvSpPr>
          <p:cNvPr id="75" name="Rectangle 137">
            <a:extLst>
              <a:ext uri="{FF2B5EF4-FFF2-40B4-BE49-F238E27FC236}">
                <a16:creationId xmlns:a16="http://schemas.microsoft.com/office/drawing/2014/main" id="{C2BDF937-5EF2-A041-9BC3-756A370C6DD8}"/>
              </a:ext>
            </a:extLst>
          </p:cNvPr>
          <p:cNvSpPr/>
          <p:nvPr/>
        </p:nvSpPr>
        <p:spPr>
          <a:xfrm rot="594578">
            <a:off x="3495741" y="3009802"/>
            <a:ext cx="890155" cy="278657"/>
          </a:xfrm>
          <a:prstGeom prst="rect">
            <a:avLst/>
          </a:prstGeom>
        </p:spPr>
        <p:txBody>
          <a:bodyPr wrap="square" lIns="93075" tIns="46537" rIns="93075" bIns="46537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+mn-ea"/>
                <a:cs typeface="+mn-ea"/>
              </a:rPr>
              <a:t>2016</a:t>
            </a:r>
            <a:endParaRPr lang="en-US" sz="1200" b="1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76" name="Rectangle 142">
            <a:extLst>
              <a:ext uri="{FF2B5EF4-FFF2-40B4-BE49-F238E27FC236}">
                <a16:creationId xmlns:a16="http://schemas.microsoft.com/office/drawing/2014/main" id="{46DDABF3-A7FE-8F40-AFCA-ACE7015B8743}"/>
              </a:ext>
            </a:extLst>
          </p:cNvPr>
          <p:cNvSpPr/>
          <p:nvPr/>
        </p:nvSpPr>
        <p:spPr>
          <a:xfrm rot="20856684">
            <a:off x="4965381" y="3482703"/>
            <a:ext cx="890155" cy="278657"/>
          </a:xfrm>
          <a:prstGeom prst="rect">
            <a:avLst/>
          </a:prstGeom>
        </p:spPr>
        <p:txBody>
          <a:bodyPr wrap="square" lIns="93075" tIns="46537" rIns="93075" bIns="46537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n-ea"/>
                <a:cs typeface="+mn-ea"/>
              </a:rPr>
              <a:t>2017</a:t>
            </a:r>
          </a:p>
        </p:txBody>
      </p:sp>
      <p:sp>
        <p:nvSpPr>
          <p:cNvPr id="77" name="Rectangle 143">
            <a:extLst>
              <a:ext uri="{FF2B5EF4-FFF2-40B4-BE49-F238E27FC236}">
                <a16:creationId xmlns:a16="http://schemas.microsoft.com/office/drawing/2014/main" id="{9A1DEAF1-39A5-B244-8F2C-AC3AD4BA8D28}"/>
              </a:ext>
            </a:extLst>
          </p:cNvPr>
          <p:cNvSpPr/>
          <p:nvPr/>
        </p:nvSpPr>
        <p:spPr>
          <a:xfrm rot="630609">
            <a:off x="6464414" y="3014353"/>
            <a:ext cx="890155" cy="278657"/>
          </a:xfrm>
          <a:prstGeom prst="rect">
            <a:avLst/>
          </a:prstGeom>
        </p:spPr>
        <p:txBody>
          <a:bodyPr wrap="square" lIns="93075" tIns="46537" rIns="93075" bIns="46537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n-ea"/>
                <a:cs typeface="+mn-ea"/>
              </a:rPr>
              <a:t>2018</a:t>
            </a:r>
          </a:p>
        </p:txBody>
      </p:sp>
      <p:sp>
        <p:nvSpPr>
          <p:cNvPr id="78" name="Rectangle 144">
            <a:extLst>
              <a:ext uri="{FF2B5EF4-FFF2-40B4-BE49-F238E27FC236}">
                <a16:creationId xmlns:a16="http://schemas.microsoft.com/office/drawing/2014/main" id="{4C4A9D99-819F-514E-B3A1-4745D5500CA2}"/>
              </a:ext>
            </a:extLst>
          </p:cNvPr>
          <p:cNvSpPr/>
          <p:nvPr/>
        </p:nvSpPr>
        <p:spPr>
          <a:xfrm rot="20816511">
            <a:off x="7941407" y="3381995"/>
            <a:ext cx="890155" cy="463315"/>
          </a:xfrm>
          <a:prstGeom prst="rect">
            <a:avLst/>
          </a:prstGeom>
        </p:spPr>
        <p:txBody>
          <a:bodyPr wrap="square" lIns="93075" tIns="46537" rIns="93075" bIns="46537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n-ea"/>
                <a:cs typeface="+mn-ea"/>
              </a:rPr>
              <a:t>201</a:t>
            </a:r>
            <a:r>
              <a:rPr lang="en-US" altLang="zh-CN" sz="1200" b="1" dirty="0">
                <a:solidFill>
                  <a:schemeClr val="bg1"/>
                </a:solidFill>
                <a:latin typeface="+mn-ea"/>
                <a:cs typeface="+mn-ea"/>
              </a:rPr>
              <a:t>8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+mn-ea"/>
              </a:rPr>
              <a:t>-2019</a:t>
            </a:r>
            <a:endParaRPr lang="en-US" sz="1200" b="1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79" name="Rectangle 145">
            <a:extLst>
              <a:ext uri="{FF2B5EF4-FFF2-40B4-BE49-F238E27FC236}">
                <a16:creationId xmlns:a16="http://schemas.microsoft.com/office/drawing/2014/main" id="{CCF880B1-7833-AD4B-BD8C-B34F75022599}"/>
              </a:ext>
            </a:extLst>
          </p:cNvPr>
          <p:cNvSpPr/>
          <p:nvPr/>
        </p:nvSpPr>
        <p:spPr>
          <a:xfrm rot="847487">
            <a:off x="9425010" y="2993594"/>
            <a:ext cx="890155" cy="278657"/>
          </a:xfrm>
          <a:prstGeom prst="rect">
            <a:avLst/>
          </a:prstGeom>
        </p:spPr>
        <p:txBody>
          <a:bodyPr wrap="square" lIns="93075" tIns="46537" rIns="93075" bIns="46537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n-ea"/>
                <a:cs typeface="+mn-ea"/>
              </a:rPr>
              <a:t>NOW</a:t>
            </a:r>
          </a:p>
        </p:txBody>
      </p:sp>
      <p:sp>
        <p:nvSpPr>
          <p:cNvPr id="80" name="TextBox 49">
            <a:extLst>
              <a:ext uri="{FF2B5EF4-FFF2-40B4-BE49-F238E27FC236}">
                <a16:creationId xmlns:a16="http://schemas.microsoft.com/office/drawing/2014/main" id="{34F6DA04-6C7E-AD4C-867A-062200802C0C}"/>
              </a:ext>
            </a:extLst>
          </p:cNvPr>
          <p:cNvSpPr txBox="1"/>
          <p:nvPr/>
        </p:nvSpPr>
        <p:spPr>
          <a:xfrm>
            <a:off x="1400546" y="4835599"/>
            <a:ext cx="2414339" cy="425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腾讯智慧校园首版开发完毕，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3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所开发级合作校开通使用</a:t>
            </a:r>
          </a:p>
        </p:txBody>
      </p:sp>
      <p:sp>
        <p:nvSpPr>
          <p:cNvPr id="81" name="TextBox 50">
            <a:extLst>
              <a:ext uri="{FF2B5EF4-FFF2-40B4-BE49-F238E27FC236}">
                <a16:creationId xmlns:a16="http://schemas.microsoft.com/office/drawing/2014/main" id="{EE9B15BB-05E5-BD4D-ABBB-BD28B6827D32}"/>
              </a:ext>
            </a:extLst>
          </p:cNvPr>
          <p:cNvSpPr txBox="1"/>
          <p:nvPr/>
        </p:nvSpPr>
        <p:spPr>
          <a:xfrm>
            <a:off x="934467" y="4439509"/>
            <a:ext cx="24143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accent2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智慧校园</a:t>
            </a:r>
            <a:r>
              <a:rPr lang="en-US" altLang="zh-CN" sz="1600" dirty="0">
                <a:solidFill>
                  <a:schemeClr val="accent2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1.0</a:t>
            </a:r>
            <a:r>
              <a:rPr lang="zh-CN" altLang="en-US" sz="1600" dirty="0">
                <a:solidFill>
                  <a:schemeClr val="accent2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发布</a:t>
            </a:r>
            <a:endParaRPr lang="en-GB" sz="1600" dirty="0">
              <a:solidFill>
                <a:schemeClr val="accent2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+mn-ea"/>
            </a:endParaRPr>
          </a:p>
        </p:txBody>
      </p:sp>
      <p:sp>
        <p:nvSpPr>
          <p:cNvPr id="82" name="TextBox 51">
            <a:extLst>
              <a:ext uri="{FF2B5EF4-FFF2-40B4-BE49-F238E27FC236}">
                <a16:creationId xmlns:a16="http://schemas.microsoft.com/office/drawing/2014/main" id="{1F4893E6-B328-6345-9F7E-F80C8BA7A75E}"/>
              </a:ext>
            </a:extLst>
          </p:cNvPr>
          <p:cNvSpPr txBox="1"/>
          <p:nvPr/>
        </p:nvSpPr>
        <p:spPr>
          <a:xfrm>
            <a:off x="4388445" y="4763243"/>
            <a:ext cx="3117308" cy="1977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2017.03  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第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1000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所学校开通使用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2017.03  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腾讯智慧校园开放平台发布，提供完整校园生态产品连接能力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2017.07  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第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50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个教育局开通腾讯智慧校园综合管理平台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2017.08  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与天津和平区合作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功能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“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综合素质评价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”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上线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2017.12.15  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第二届中国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“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互联网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+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教育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”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峰会腾讯互联网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+</a:t>
            </a:r>
            <a:r>
              <a:rPr lang="zh-CN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教育专家委员会成立</a:t>
            </a:r>
          </a:p>
        </p:txBody>
      </p:sp>
      <p:sp>
        <p:nvSpPr>
          <p:cNvPr id="83" name="TextBox 52">
            <a:extLst>
              <a:ext uri="{FF2B5EF4-FFF2-40B4-BE49-F238E27FC236}">
                <a16:creationId xmlns:a16="http://schemas.microsoft.com/office/drawing/2014/main" id="{49137B9B-F7F5-8F45-ADA6-B6BEB378C909}"/>
              </a:ext>
            </a:extLst>
          </p:cNvPr>
          <p:cNvSpPr txBox="1"/>
          <p:nvPr/>
        </p:nvSpPr>
        <p:spPr>
          <a:xfrm>
            <a:off x="3649914" y="4426361"/>
            <a:ext cx="2931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50</a:t>
            </a:r>
            <a:r>
              <a:rPr lang="zh-CN" altLang="en-US" sz="1600" dirty="0">
                <a:solidFill>
                  <a:schemeClr val="accent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个区域全覆盖</a:t>
            </a:r>
            <a:endParaRPr lang="en-GB" sz="1600" dirty="0">
              <a:solidFill>
                <a:schemeClr val="accent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+mn-ea"/>
            </a:endParaRPr>
          </a:p>
        </p:txBody>
      </p:sp>
      <p:sp>
        <p:nvSpPr>
          <p:cNvPr id="84" name="TextBox 53">
            <a:extLst>
              <a:ext uri="{FF2B5EF4-FFF2-40B4-BE49-F238E27FC236}">
                <a16:creationId xmlns:a16="http://schemas.microsoft.com/office/drawing/2014/main" id="{13D3893F-7987-1D4F-8727-15EB559B32DF}"/>
              </a:ext>
            </a:extLst>
          </p:cNvPr>
          <p:cNvSpPr txBox="1"/>
          <p:nvPr/>
        </p:nvSpPr>
        <p:spPr>
          <a:xfrm>
            <a:off x="5782389" y="937042"/>
            <a:ext cx="2910256" cy="1312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2018.04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核心场景的功能搭建完成，完成了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30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个应用模块，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100+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个功能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2018.06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学校数突破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5000</a:t>
            </a: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2018.09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100+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个区域全面覆盖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2018.12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与天津和平区合作的“智慧教育大数据中心”正式交付使用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85" name="TextBox 54">
            <a:extLst>
              <a:ext uri="{FF2B5EF4-FFF2-40B4-BE49-F238E27FC236}">
                <a16:creationId xmlns:a16="http://schemas.microsoft.com/office/drawing/2014/main" id="{6C9490DA-04CD-D541-B303-443C54067726}"/>
              </a:ext>
            </a:extLst>
          </p:cNvPr>
          <p:cNvSpPr txBox="1"/>
          <p:nvPr/>
        </p:nvSpPr>
        <p:spPr>
          <a:xfrm>
            <a:off x="5569795" y="549248"/>
            <a:ext cx="29102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accent4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完善核心能力</a:t>
            </a:r>
            <a:r>
              <a:rPr lang="en-US" altLang="zh-CN" sz="1600" dirty="0">
                <a:solidFill>
                  <a:schemeClr val="accent4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,</a:t>
            </a:r>
            <a:r>
              <a:rPr lang="zh-CN" altLang="en-US" sz="1600" dirty="0">
                <a:solidFill>
                  <a:schemeClr val="accent4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打造区域标杆</a:t>
            </a:r>
            <a:endParaRPr lang="en-GB" sz="1600" dirty="0">
              <a:solidFill>
                <a:schemeClr val="accent4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+mn-ea"/>
            </a:endParaRPr>
          </a:p>
        </p:txBody>
      </p:sp>
      <p:sp>
        <p:nvSpPr>
          <p:cNvPr id="86" name="TextBox 55">
            <a:extLst>
              <a:ext uri="{FF2B5EF4-FFF2-40B4-BE49-F238E27FC236}">
                <a16:creationId xmlns:a16="http://schemas.microsoft.com/office/drawing/2014/main" id="{6C6145FB-2BDD-724C-ADBB-28C33C05545A}"/>
              </a:ext>
            </a:extLst>
          </p:cNvPr>
          <p:cNvSpPr txBox="1"/>
          <p:nvPr/>
        </p:nvSpPr>
        <p:spPr>
          <a:xfrm>
            <a:off x="7843106" y="4782345"/>
            <a:ext cx="2899136" cy="1533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重新审视智慧校园的核心：更好的解决校园多场景需求，简化操作降低门槛减轻负担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企业微信新的家校方案，对智慧校园的冲击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教育信息化</a:t>
            </a:r>
            <a:r>
              <a:rPr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2.0</a:t>
            </a: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政策的要求和推动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教育局私有化部署的个性化需求助推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微软雅黑" panose="020B0503020204020204" charset="-122"/>
            </a:endParaRPr>
          </a:p>
        </p:txBody>
      </p:sp>
      <p:sp>
        <p:nvSpPr>
          <p:cNvPr id="87" name="TextBox 56">
            <a:extLst>
              <a:ext uri="{FF2B5EF4-FFF2-40B4-BE49-F238E27FC236}">
                <a16:creationId xmlns:a16="http://schemas.microsoft.com/office/drawing/2014/main" id="{8D596CF6-B6BF-7940-81BA-AD2D47848F73}"/>
              </a:ext>
            </a:extLst>
          </p:cNvPr>
          <p:cNvSpPr txBox="1"/>
          <p:nvPr/>
        </p:nvSpPr>
        <p:spPr>
          <a:xfrm>
            <a:off x="7349487" y="4425504"/>
            <a:ext cx="24143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50000"/>
                    <a:lumOff val="50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新的挑战和困境</a:t>
            </a:r>
            <a:endParaRPr lang="en-GB" sz="1600" dirty="0">
              <a:solidFill>
                <a:schemeClr val="accent6">
                  <a:lumMod val="50000"/>
                  <a:lumOff val="50000"/>
                </a:schemeClr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+mn-ea"/>
            </a:endParaRPr>
          </a:p>
        </p:txBody>
      </p:sp>
      <p:sp>
        <p:nvSpPr>
          <p:cNvPr id="88" name="TextBox 57">
            <a:extLst>
              <a:ext uri="{FF2B5EF4-FFF2-40B4-BE49-F238E27FC236}">
                <a16:creationId xmlns:a16="http://schemas.microsoft.com/office/drawing/2014/main" id="{6C4D6F46-5BCA-5E41-873A-E627442FAE78}"/>
              </a:ext>
            </a:extLst>
          </p:cNvPr>
          <p:cNvSpPr txBox="1"/>
          <p:nvPr/>
        </p:nvSpPr>
        <p:spPr>
          <a:xfrm>
            <a:off x="8938065" y="924362"/>
            <a:ext cx="2779421" cy="1533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2018.12 </a:t>
            </a:r>
            <a:r>
              <a:rPr lang="zh-CN" altLang="en-US" sz="1200" b="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开始智慧校园</a:t>
            </a:r>
            <a:r>
              <a:rPr lang="en-US" altLang="zh-CN" sz="1200" b="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2.0</a:t>
            </a:r>
            <a:r>
              <a:rPr lang="zh-CN" altLang="en-US" sz="1200" b="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新模式，最终确定基于小程序的积木式框架结构，辅以企业微信沟通及办公能力</a:t>
            </a:r>
            <a:endParaRPr lang="en-US" altLang="zh-CN" sz="1200" b="0" dirty="0">
              <a:solidFill>
                <a:schemeClr val="tx1">
                  <a:lumMod val="50000"/>
                </a:schemeClr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2019.06 </a:t>
            </a:r>
            <a:r>
              <a:rPr lang="zh-CN" altLang="en-US" sz="1200" b="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完成基础平台的搭建</a:t>
            </a:r>
            <a:endParaRPr lang="en-US" altLang="zh-CN" sz="1200" b="0" dirty="0">
              <a:solidFill>
                <a:schemeClr val="tx1">
                  <a:lumMod val="50000"/>
                </a:schemeClr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1200" b="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2019.08 </a:t>
            </a:r>
            <a:r>
              <a:rPr lang="zh-CN" altLang="en-US" sz="1200" b="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  <a:sym typeface="微软雅黑" panose="020B0503020204020204" charset="-122"/>
              </a:rPr>
              <a:t>完成学校管理平台、教师空间的建设，校园微官网、消息通知和校园圈等核心高频功能</a:t>
            </a:r>
          </a:p>
        </p:txBody>
      </p:sp>
      <p:sp>
        <p:nvSpPr>
          <p:cNvPr id="89" name="TextBox 58">
            <a:extLst>
              <a:ext uri="{FF2B5EF4-FFF2-40B4-BE49-F238E27FC236}">
                <a16:creationId xmlns:a16="http://schemas.microsoft.com/office/drawing/2014/main" id="{2BDE4910-F1F9-CF4C-8F1D-AE1B15BF9367}"/>
              </a:ext>
            </a:extLst>
          </p:cNvPr>
          <p:cNvSpPr txBox="1"/>
          <p:nvPr/>
        </p:nvSpPr>
        <p:spPr>
          <a:xfrm>
            <a:off x="8676449" y="547617"/>
            <a:ext cx="24143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5B9BD5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智慧校园</a:t>
            </a:r>
            <a:r>
              <a:rPr lang="en-US" altLang="zh-CN" sz="1600" dirty="0">
                <a:solidFill>
                  <a:srgbClr val="5B9BD5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2.0</a:t>
            </a:r>
            <a:r>
              <a:rPr lang="zh-CN" altLang="en-US" sz="1600" dirty="0">
                <a:solidFill>
                  <a:srgbClr val="5B9BD5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ea"/>
              </a:rPr>
              <a:t>全新出发</a:t>
            </a:r>
            <a:endParaRPr lang="en-GB" sz="1600" dirty="0">
              <a:solidFill>
                <a:srgbClr val="5B9BD5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388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像" descr="图像">
            <a:extLst>
              <a:ext uri="{FF2B5EF4-FFF2-40B4-BE49-F238E27FC236}">
                <a16:creationId xmlns:a16="http://schemas.microsoft.com/office/drawing/2014/main" id="{41068927-131C-6245-8FEC-3F87F39CD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 8">
            <a:extLst>
              <a:ext uri="{FF2B5EF4-FFF2-40B4-BE49-F238E27FC236}">
                <a16:creationId xmlns:a16="http://schemas.microsoft.com/office/drawing/2014/main" id="{2C3ED9E7-8CC5-9948-BA9A-8337B71958F4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193" name="矩形 7">
            <a:extLst>
              <a:ext uri="{FF2B5EF4-FFF2-40B4-BE49-F238E27FC236}">
                <a16:creationId xmlns:a16="http://schemas.microsoft.com/office/drawing/2014/main" id="{12584F8D-FCA9-014A-8539-0A3CCBB56CCC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195" name="标题 1">
            <a:extLst>
              <a:ext uri="{FF2B5EF4-FFF2-40B4-BE49-F238E27FC236}">
                <a16:creationId xmlns:a16="http://schemas.microsoft.com/office/drawing/2014/main" id="{8E45ADEF-838F-E64F-A0CD-138AB6BDFCC9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77560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793" dirty="0">
                <a:solidFill>
                  <a:srgbClr val="05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腾讯智慧校园</a:t>
            </a:r>
            <a:r>
              <a:rPr lang="en-US" altLang="zh-CN" sz="1793" dirty="0">
                <a:solidFill>
                  <a:srgbClr val="05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2.0</a:t>
            </a:r>
            <a:r>
              <a:rPr lang="zh-CN" altLang="en-US" sz="1793" dirty="0">
                <a:solidFill>
                  <a:srgbClr val="05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产品总架构图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F5479D5-1A67-4549-8814-2C5711C0B75B}"/>
              </a:ext>
            </a:extLst>
          </p:cNvPr>
          <p:cNvGrpSpPr>
            <a:grpSpLocks noChangeAspect="1"/>
          </p:cNvGrpSpPr>
          <p:nvPr/>
        </p:nvGrpSpPr>
        <p:grpSpPr>
          <a:xfrm>
            <a:off x="9267148" y="798776"/>
            <a:ext cx="1871930" cy="5508000"/>
            <a:chOff x="9188663" y="841652"/>
            <a:chExt cx="1703235" cy="5011630"/>
          </a:xfrm>
        </p:grpSpPr>
        <p:sp>
          <p:nvSpPr>
            <p:cNvPr id="203" name="圆角矩形 202">
              <a:extLst>
                <a:ext uri="{FF2B5EF4-FFF2-40B4-BE49-F238E27FC236}">
                  <a16:creationId xmlns:a16="http://schemas.microsoft.com/office/drawing/2014/main" id="{9070C571-FBBF-8043-9863-EA8135658472}"/>
                </a:ext>
              </a:extLst>
            </p:cNvPr>
            <p:cNvSpPr/>
            <p:nvPr/>
          </p:nvSpPr>
          <p:spPr>
            <a:xfrm>
              <a:off x="9192637" y="3217590"/>
              <a:ext cx="1699261" cy="579684"/>
            </a:xfrm>
            <a:prstGeom prst="roundRect">
              <a:avLst>
                <a:gd name="adj" fmla="val 3699"/>
              </a:avLst>
            </a:prstGeom>
            <a:solidFill>
              <a:srgbClr val="296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腾讯体 W3" panose="020C04030202040F0204" pitchFamily="34" charset="-122"/>
                  <a:ea typeface="腾讯体 W3" panose="020C04030202040F0204" pitchFamily="34" charset="-122"/>
                </a:rPr>
                <a:t>微服务架构升级</a:t>
              </a:r>
            </a:p>
          </p:txBody>
        </p:sp>
        <p:sp>
          <p:nvSpPr>
            <p:cNvPr id="207" name="圆角矩形 206">
              <a:extLst>
                <a:ext uri="{FF2B5EF4-FFF2-40B4-BE49-F238E27FC236}">
                  <a16:creationId xmlns:a16="http://schemas.microsoft.com/office/drawing/2014/main" id="{171A6596-01EA-E545-A7D2-99805428AF11}"/>
                </a:ext>
              </a:extLst>
            </p:cNvPr>
            <p:cNvSpPr/>
            <p:nvPr/>
          </p:nvSpPr>
          <p:spPr>
            <a:xfrm>
              <a:off x="9192637" y="3903756"/>
              <a:ext cx="1699261" cy="579684"/>
            </a:xfrm>
            <a:prstGeom prst="roundRect">
              <a:avLst>
                <a:gd name="adj" fmla="val 3699"/>
              </a:avLst>
            </a:prstGeom>
            <a:solidFill>
              <a:srgbClr val="296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腾讯体 W3" panose="020C04030202040F0204" pitchFamily="34" charset="-122"/>
                  <a:ea typeface="腾讯体 W3" panose="020C04030202040F0204" pitchFamily="34" charset="-122"/>
                </a:rPr>
                <a:t>混合云数据中心</a:t>
              </a:r>
            </a:p>
          </p:txBody>
        </p:sp>
        <p:sp>
          <p:nvSpPr>
            <p:cNvPr id="208" name="圆角矩形 207">
              <a:extLst>
                <a:ext uri="{FF2B5EF4-FFF2-40B4-BE49-F238E27FC236}">
                  <a16:creationId xmlns:a16="http://schemas.microsoft.com/office/drawing/2014/main" id="{7E46543E-B0AD-9E45-A896-5086B50EBD72}"/>
                </a:ext>
              </a:extLst>
            </p:cNvPr>
            <p:cNvSpPr/>
            <p:nvPr/>
          </p:nvSpPr>
          <p:spPr>
            <a:xfrm>
              <a:off x="9188664" y="4588677"/>
              <a:ext cx="1699261" cy="579684"/>
            </a:xfrm>
            <a:prstGeom prst="roundRect">
              <a:avLst>
                <a:gd name="adj" fmla="val 5014"/>
              </a:avLst>
            </a:prstGeom>
            <a:solidFill>
              <a:srgbClr val="296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腾讯体 W3" panose="020C04030202040F0204" pitchFamily="34" charset="-122"/>
                  <a:ea typeface="腾讯体 W3" panose="020C04030202040F0204" pitchFamily="34" charset="-122"/>
                </a:rPr>
                <a:t>可选微信</a:t>
              </a:r>
              <a:r>
                <a:rPr lang="en-US" altLang="zh-CN" sz="1400" dirty="0">
                  <a:latin typeface="腾讯体 W3" panose="020C04030202040F0204" pitchFamily="34" charset="-122"/>
                  <a:ea typeface="腾讯体 W3" panose="020C04030202040F0204" pitchFamily="34" charset="-122"/>
                </a:rPr>
                <a:t>/</a:t>
              </a:r>
              <a:r>
                <a:rPr lang="zh-CN" altLang="en-US" sz="1400" dirty="0">
                  <a:latin typeface="腾讯体 W3" panose="020C04030202040F0204" pitchFamily="34" charset="-122"/>
                  <a:ea typeface="腾讯体 W3" panose="020C04030202040F0204" pitchFamily="34" charset="-122"/>
                </a:rPr>
                <a:t>企业微信</a:t>
              </a:r>
            </a:p>
          </p:txBody>
        </p:sp>
        <p:sp>
          <p:nvSpPr>
            <p:cNvPr id="209" name="圆角矩形 208">
              <a:extLst>
                <a:ext uri="{FF2B5EF4-FFF2-40B4-BE49-F238E27FC236}">
                  <a16:creationId xmlns:a16="http://schemas.microsoft.com/office/drawing/2014/main" id="{BE66AA21-751A-014B-8607-006F99C3B718}"/>
                </a:ext>
              </a:extLst>
            </p:cNvPr>
            <p:cNvSpPr/>
            <p:nvPr/>
          </p:nvSpPr>
          <p:spPr>
            <a:xfrm>
              <a:off x="9188663" y="841652"/>
              <a:ext cx="1699261" cy="579684"/>
            </a:xfrm>
            <a:prstGeom prst="roundRect">
              <a:avLst>
                <a:gd name="adj" fmla="val 5014"/>
              </a:avLst>
            </a:prstGeom>
            <a:solidFill>
              <a:srgbClr val="296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腾讯体 W3" panose="020C04030202040F0204" pitchFamily="34" charset="-122"/>
                  <a:ea typeface="腾讯体 W3" panose="020C04030202040F0204" pitchFamily="34" charset="-122"/>
                </a:rPr>
                <a:t>数据交换标准</a:t>
              </a:r>
            </a:p>
          </p:txBody>
        </p:sp>
        <p:sp>
          <p:nvSpPr>
            <p:cNvPr id="220" name="圆角矩形 219">
              <a:extLst>
                <a:ext uri="{FF2B5EF4-FFF2-40B4-BE49-F238E27FC236}">
                  <a16:creationId xmlns:a16="http://schemas.microsoft.com/office/drawing/2014/main" id="{FC3D1E47-DC1E-D348-B04A-1FEC179EAFEF}"/>
                </a:ext>
              </a:extLst>
            </p:cNvPr>
            <p:cNvSpPr/>
            <p:nvPr/>
          </p:nvSpPr>
          <p:spPr>
            <a:xfrm>
              <a:off x="9188663" y="1528110"/>
              <a:ext cx="1699261" cy="579684"/>
            </a:xfrm>
            <a:prstGeom prst="roundRect">
              <a:avLst>
                <a:gd name="adj" fmla="val 3699"/>
              </a:avLst>
            </a:prstGeom>
            <a:solidFill>
              <a:srgbClr val="296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腾讯体 W3" panose="020C04030202040F0204" pitchFamily="34" charset="-122"/>
                  <a:ea typeface="腾讯体 W3" panose="020C04030202040F0204" pitchFamily="34" charset="-122"/>
                </a:rPr>
                <a:t>统一身份识别</a:t>
              </a:r>
            </a:p>
          </p:txBody>
        </p:sp>
        <p:sp>
          <p:nvSpPr>
            <p:cNvPr id="221" name="圆角矩形 220">
              <a:extLst>
                <a:ext uri="{FF2B5EF4-FFF2-40B4-BE49-F238E27FC236}">
                  <a16:creationId xmlns:a16="http://schemas.microsoft.com/office/drawing/2014/main" id="{7E3988E7-740C-754A-898F-2085750003CB}"/>
                </a:ext>
              </a:extLst>
            </p:cNvPr>
            <p:cNvSpPr/>
            <p:nvPr/>
          </p:nvSpPr>
          <p:spPr>
            <a:xfrm>
              <a:off x="9188663" y="2212739"/>
              <a:ext cx="1699261" cy="579684"/>
            </a:xfrm>
            <a:prstGeom prst="roundRect">
              <a:avLst>
                <a:gd name="adj" fmla="val 3699"/>
              </a:avLst>
            </a:prstGeom>
            <a:solidFill>
              <a:srgbClr val="296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腾讯体 W3" panose="020C04030202040F0204" pitchFamily="34" charset="-122"/>
                  <a:ea typeface="腾讯体 W3" panose="020C04030202040F0204" pitchFamily="34" charset="-122"/>
                </a:rPr>
                <a:t>标准知识图谱</a:t>
              </a:r>
            </a:p>
          </p:txBody>
        </p:sp>
        <p:sp>
          <p:nvSpPr>
            <p:cNvPr id="354" name="圆角矩形 353">
              <a:extLst>
                <a:ext uri="{FF2B5EF4-FFF2-40B4-BE49-F238E27FC236}">
                  <a16:creationId xmlns:a16="http://schemas.microsoft.com/office/drawing/2014/main" id="{E15352F6-4BAB-834F-B7E6-EC944A71D8BE}"/>
                </a:ext>
              </a:extLst>
            </p:cNvPr>
            <p:cNvSpPr/>
            <p:nvPr/>
          </p:nvSpPr>
          <p:spPr>
            <a:xfrm>
              <a:off x="9188663" y="5273598"/>
              <a:ext cx="1699261" cy="579684"/>
            </a:xfrm>
            <a:prstGeom prst="roundRect">
              <a:avLst>
                <a:gd name="adj" fmla="val 5014"/>
              </a:avLst>
            </a:prstGeom>
            <a:solidFill>
              <a:srgbClr val="296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腾讯体 W3" panose="020C04030202040F0204" pitchFamily="34" charset="-122"/>
                  <a:ea typeface="腾讯体 W3" panose="020C04030202040F0204" pitchFamily="34" charset="-122"/>
                </a:rPr>
                <a:t>应用小程序化</a:t>
              </a:r>
            </a:p>
          </p:txBody>
        </p:sp>
      </p:grp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6E54A409-66FE-8242-9587-6F96E6D3B3D8}"/>
              </a:ext>
            </a:extLst>
          </p:cNvPr>
          <p:cNvSpPr/>
          <p:nvPr/>
        </p:nvSpPr>
        <p:spPr>
          <a:xfrm>
            <a:off x="4721545" y="4105503"/>
            <a:ext cx="2826179" cy="848800"/>
          </a:xfrm>
          <a:prstGeom prst="roundRect">
            <a:avLst>
              <a:gd name="adj" fmla="val 2056"/>
            </a:avLst>
          </a:prstGeom>
          <a:solidFill>
            <a:srgbClr val="FF8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0B91D616-B04B-1E45-B9CC-BF938A6CCFCB}"/>
              </a:ext>
            </a:extLst>
          </p:cNvPr>
          <p:cNvSpPr/>
          <p:nvPr/>
        </p:nvSpPr>
        <p:spPr>
          <a:xfrm>
            <a:off x="687892" y="789086"/>
            <a:ext cx="8165749" cy="1283542"/>
          </a:xfrm>
          <a:prstGeom prst="roundRect">
            <a:avLst>
              <a:gd name="adj" fmla="val 2056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62C2F016-0794-CB49-8B0B-1F590E35F548}"/>
              </a:ext>
            </a:extLst>
          </p:cNvPr>
          <p:cNvSpPr/>
          <p:nvPr/>
        </p:nvSpPr>
        <p:spPr>
          <a:xfrm>
            <a:off x="718199" y="1007803"/>
            <a:ext cx="343325" cy="814714"/>
          </a:xfrm>
          <a:prstGeom prst="roundRect">
            <a:avLst>
              <a:gd name="adj" fmla="val 6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连接</a:t>
            </a:r>
          </a:p>
        </p:txBody>
      </p:sp>
      <p:sp>
        <p:nvSpPr>
          <p:cNvPr id="228" name="文本框 130">
            <a:extLst>
              <a:ext uri="{FF2B5EF4-FFF2-40B4-BE49-F238E27FC236}">
                <a16:creationId xmlns:a16="http://schemas.microsoft.com/office/drawing/2014/main" id="{7CAE3F83-5648-B44E-88CE-7A316548E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125" y="129398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管理单位</a:t>
            </a:r>
          </a:p>
        </p:txBody>
      </p:sp>
      <p:pic>
        <p:nvPicPr>
          <p:cNvPr id="229" name="图片 158" descr="资源 24@2x">
            <a:extLst>
              <a:ext uri="{FF2B5EF4-FFF2-40B4-BE49-F238E27FC236}">
                <a16:creationId xmlns:a16="http://schemas.microsoft.com/office/drawing/2014/main" id="{0DC2D0A0-6A1C-854E-BF1D-C4A4B979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35" y="981157"/>
            <a:ext cx="287098" cy="2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" name="图片 159" descr="资源 17@2x">
            <a:extLst>
              <a:ext uri="{FF2B5EF4-FFF2-40B4-BE49-F238E27FC236}">
                <a16:creationId xmlns:a16="http://schemas.microsoft.com/office/drawing/2014/main" id="{5AB006E2-40C1-8042-A69A-F510F6E4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37" y="1007073"/>
            <a:ext cx="348709" cy="26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图片 160" descr="资源 18@2x">
            <a:extLst>
              <a:ext uri="{FF2B5EF4-FFF2-40B4-BE49-F238E27FC236}">
                <a16:creationId xmlns:a16="http://schemas.microsoft.com/office/drawing/2014/main" id="{9CB38B7B-DF96-754D-A3B7-B56964F5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46" y="1036059"/>
            <a:ext cx="405430" cy="24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图片 161" descr="资源 19@2x">
            <a:extLst>
              <a:ext uri="{FF2B5EF4-FFF2-40B4-BE49-F238E27FC236}">
                <a16:creationId xmlns:a16="http://schemas.microsoft.com/office/drawing/2014/main" id="{9308AED0-51D7-5948-BC90-DB375BDD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438" y="1012361"/>
            <a:ext cx="234874" cy="22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图片 162" descr="资源 20@2x">
            <a:extLst>
              <a:ext uri="{FF2B5EF4-FFF2-40B4-BE49-F238E27FC236}">
                <a16:creationId xmlns:a16="http://schemas.microsoft.com/office/drawing/2014/main" id="{C2A0CDA5-5202-9341-BD0F-F04FE9AF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48" y="999137"/>
            <a:ext cx="311717" cy="24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图片 163" descr="资源 21@2x">
            <a:extLst>
              <a:ext uri="{FF2B5EF4-FFF2-40B4-BE49-F238E27FC236}">
                <a16:creationId xmlns:a16="http://schemas.microsoft.com/office/drawing/2014/main" id="{7C6137DD-6DDE-9F46-AC6B-9EFE1B854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23" y="966673"/>
            <a:ext cx="210891" cy="31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图片 165" descr="资源 22@2x">
            <a:extLst>
              <a:ext uri="{FF2B5EF4-FFF2-40B4-BE49-F238E27FC236}">
                <a16:creationId xmlns:a16="http://schemas.microsoft.com/office/drawing/2014/main" id="{804D3B92-AFA9-6741-90FF-F99922D9D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174" y="981156"/>
            <a:ext cx="318325" cy="29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" name="文本框 130">
            <a:extLst>
              <a:ext uri="{FF2B5EF4-FFF2-40B4-BE49-F238E27FC236}">
                <a16:creationId xmlns:a16="http://schemas.microsoft.com/office/drawing/2014/main" id="{B5182377-635E-9640-85F3-7E2041173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645" y="1294768"/>
            <a:ext cx="768698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学校管理员</a:t>
            </a:r>
          </a:p>
        </p:txBody>
      </p:sp>
      <p:sp>
        <p:nvSpPr>
          <p:cNvPr id="237" name="文本框 130">
            <a:extLst>
              <a:ext uri="{FF2B5EF4-FFF2-40B4-BE49-F238E27FC236}">
                <a16:creationId xmlns:a16="http://schemas.microsoft.com/office/drawing/2014/main" id="{F92FA735-A250-9E44-AF62-9F8DF514A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066" y="1294768"/>
            <a:ext cx="429566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教师</a:t>
            </a:r>
          </a:p>
        </p:txBody>
      </p:sp>
      <p:sp>
        <p:nvSpPr>
          <p:cNvPr id="238" name="文本框 130">
            <a:extLst>
              <a:ext uri="{FF2B5EF4-FFF2-40B4-BE49-F238E27FC236}">
                <a16:creationId xmlns:a16="http://schemas.microsoft.com/office/drawing/2014/main" id="{714F87B1-0D8B-B548-AA2E-CE12DD6B6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543" y="1299890"/>
            <a:ext cx="429566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学生</a:t>
            </a:r>
          </a:p>
        </p:txBody>
      </p:sp>
      <p:sp>
        <p:nvSpPr>
          <p:cNvPr id="239" name="文本框 130">
            <a:extLst>
              <a:ext uri="{FF2B5EF4-FFF2-40B4-BE49-F238E27FC236}">
                <a16:creationId xmlns:a16="http://schemas.microsoft.com/office/drawing/2014/main" id="{11B6D0C0-D042-8344-B05F-2951D5F39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8284" y="1294667"/>
            <a:ext cx="429566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家长</a:t>
            </a:r>
          </a:p>
        </p:txBody>
      </p:sp>
      <p:sp>
        <p:nvSpPr>
          <p:cNvPr id="240" name="文本框 130">
            <a:extLst>
              <a:ext uri="{FF2B5EF4-FFF2-40B4-BE49-F238E27FC236}">
                <a16:creationId xmlns:a16="http://schemas.microsoft.com/office/drawing/2014/main" id="{B9A3CE7A-134A-F749-9355-F1C2785A7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7" y="1294667"/>
            <a:ext cx="429566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校友</a:t>
            </a:r>
          </a:p>
        </p:txBody>
      </p:sp>
      <p:sp>
        <p:nvSpPr>
          <p:cNvPr id="241" name="文本框 130">
            <a:extLst>
              <a:ext uri="{FF2B5EF4-FFF2-40B4-BE49-F238E27FC236}">
                <a16:creationId xmlns:a16="http://schemas.microsoft.com/office/drawing/2014/main" id="{03A62919-0AA9-4E46-BBDB-939CF9123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526" y="1285553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其他人员</a:t>
            </a:r>
          </a:p>
        </p:txBody>
      </p:sp>
      <p:cxnSp>
        <p:nvCxnSpPr>
          <p:cNvPr id="242" name="直接连接符 345">
            <a:extLst>
              <a:ext uri="{FF2B5EF4-FFF2-40B4-BE49-F238E27FC236}">
                <a16:creationId xmlns:a16="http://schemas.microsoft.com/office/drawing/2014/main" id="{3BDB80C8-348A-714F-AF95-50681E0DB963}"/>
              </a:ext>
            </a:extLst>
          </p:cNvPr>
          <p:cNvCxnSpPr/>
          <p:nvPr/>
        </p:nvCxnSpPr>
        <p:spPr>
          <a:xfrm>
            <a:off x="5695050" y="1036059"/>
            <a:ext cx="0" cy="379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图片 131" descr="资源 12">
            <a:extLst>
              <a:ext uri="{FF2B5EF4-FFF2-40B4-BE49-F238E27FC236}">
                <a16:creationId xmlns:a16="http://schemas.microsoft.com/office/drawing/2014/main" id="{936AC3B7-8241-8C4C-9E5A-87767CEE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882" y="1029404"/>
            <a:ext cx="211798" cy="23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图片 133" descr="资源 10">
            <a:extLst>
              <a:ext uri="{FF2B5EF4-FFF2-40B4-BE49-F238E27FC236}">
                <a16:creationId xmlns:a16="http://schemas.microsoft.com/office/drawing/2014/main" id="{B95C7BCB-A23D-FC4E-ADE8-8FE2AEAF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31" y="1029386"/>
            <a:ext cx="267399" cy="24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图片 132" descr="资源 9">
            <a:extLst>
              <a:ext uri="{FF2B5EF4-FFF2-40B4-BE49-F238E27FC236}">
                <a16:creationId xmlns:a16="http://schemas.microsoft.com/office/drawing/2014/main" id="{7CF3C400-A510-3242-92D0-A112D5A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4" y="1029694"/>
            <a:ext cx="276396" cy="24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" name="图片 245">
            <a:extLst>
              <a:ext uri="{FF2B5EF4-FFF2-40B4-BE49-F238E27FC236}">
                <a16:creationId xmlns:a16="http://schemas.microsoft.com/office/drawing/2014/main" id="{FCE2BB05-ACE9-F847-B418-8E7BC260D38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11" y="1038228"/>
            <a:ext cx="253079" cy="253079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DD7C6616-C4E6-3440-8E12-A9C10BA8BC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39971" y="1009037"/>
            <a:ext cx="308190" cy="308190"/>
          </a:xfrm>
          <a:prstGeom prst="rect">
            <a:avLst/>
          </a:prstGeom>
        </p:spPr>
      </p:pic>
      <p:sp>
        <p:nvSpPr>
          <p:cNvPr id="248" name="文本框 130">
            <a:extLst>
              <a:ext uri="{FF2B5EF4-FFF2-40B4-BE49-F238E27FC236}">
                <a16:creationId xmlns:a16="http://schemas.microsoft.com/office/drawing/2014/main" id="{A260CD1C-FF48-5947-A64F-D676E3625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810" y="1280636"/>
            <a:ext cx="429566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微信</a:t>
            </a:r>
          </a:p>
        </p:txBody>
      </p:sp>
      <p:sp>
        <p:nvSpPr>
          <p:cNvPr id="249" name="文本框 130">
            <a:extLst>
              <a:ext uri="{FF2B5EF4-FFF2-40B4-BE49-F238E27FC236}">
                <a16:creationId xmlns:a16="http://schemas.microsoft.com/office/drawing/2014/main" id="{99FCD578-DA56-8044-A241-7972D23F2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417" y="1294667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企业微信</a:t>
            </a:r>
          </a:p>
        </p:txBody>
      </p:sp>
      <p:sp>
        <p:nvSpPr>
          <p:cNvPr id="250" name="文本框 130">
            <a:extLst>
              <a:ext uri="{FF2B5EF4-FFF2-40B4-BE49-F238E27FC236}">
                <a16:creationId xmlns:a16="http://schemas.microsoft.com/office/drawing/2014/main" id="{BD59E165-2F81-FD44-AE74-77C4B3300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984" y="1294667"/>
            <a:ext cx="542611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小程序</a:t>
            </a:r>
          </a:p>
        </p:txBody>
      </p:sp>
      <p:sp>
        <p:nvSpPr>
          <p:cNvPr id="251" name="文本框 130">
            <a:extLst>
              <a:ext uri="{FF2B5EF4-FFF2-40B4-BE49-F238E27FC236}">
                <a16:creationId xmlns:a16="http://schemas.microsoft.com/office/drawing/2014/main" id="{35D6CE95-E378-A24C-9F4D-678C48DDD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0095" y="1304061"/>
            <a:ext cx="350084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H5</a:t>
            </a:r>
            <a:endParaRPr lang="zh-CN" altLang="en-US" sz="800" dirty="0">
              <a:solidFill>
                <a:schemeClr val="bg1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252" name="文本框 130">
            <a:extLst>
              <a:ext uri="{FF2B5EF4-FFF2-40B4-BE49-F238E27FC236}">
                <a16:creationId xmlns:a16="http://schemas.microsoft.com/office/drawing/2014/main" id="{AAF09B4A-E649-D441-882D-E609786DB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0167" y="1304061"/>
            <a:ext cx="440164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WEB</a:t>
            </a:r>
            <a:endParaRPr lang="zh-CN" altLang="en-US" sz="800" dirty="0">
              <a:solidFill>
                <a:schemeClr val="bg1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253" name="圆角矩形 252">
            <a:extLst>
              <a:ext uri="{FF2B5EF4-FFF2-40B4-BE49-F238E27FC236}">
                <a16:creationId xmlns:a16="http://schemas.microsoft.com/office/drawing/2014/main" id="{24F4AA18-6DEF-1243-B9A9-3245F022054C}"/>
              </a:ext>
            </a:extLst>
          </p:cNvPr>
          <p:cNvSpPr/>
          <p:nvPr/>
        </p:nvSpPr>
        <p:spPr>
          <a:xfrm>
            <a:off x="1197395" y="1641159"/>
            <a:ext cx="7433198" cy="238005"/>
          </a:xfrm>
          <a:prstGeom prst="roundRect">
            <a:avLst>
              <a:gd name="adj" fmla="val 20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rgbClr val="009999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人脸  </a:t>
            </a:r>
            <a:r>
              <a:rPr lang="en-US" altLang="zh-CN" sz="1000" b="1" dirty="0">
                <a:solidFill>
                  <a:srgbClr val="009999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+  </a:t>
            </a:r>
            <a:r>
              <a:rPr lang="zh-CN" altLang="en-US" sz="1000" b="1" dirty="0">
                <a:solidFill>
                  <a:srgbClr val="009999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移动终端  </a:t>
            </a:r>
            <a:r>
              <a:rPr lang="en-US" altLang="zh-CN" sz="1000" b="1" dirty="0">
                <a:solidFill>
                  <a:srgbClr val="009999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+  </a:t>
            </a:r>
            <a:r>
              <a:rPr lang="zh-CN" altLang="en-US" sz="1000" b="1" dirty="0">
                <a:solidFill>
                  <a:srgbClr val="009999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校园卡  </a:t>
            </a:r>
            <a:r>
              <a:rPr lang="en-US" altLang="zh-CN" sz="1000" b="1" dirty="0">
                <a:solidFill>
                  <a:srgbClr val="009999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+  </a:t>
            </a:r>
            <a:r>
              <a:rPr lang="zh-CN" altLang="en-US" sz="1000" b="1" dirty="0">
                <a:solidFill>
                  <a:srgbClr val="009999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电脑</a:t>
            </a:r>
          </a:p>
        </p:txBody>
      </p:sp>
      <p:sp>
        <p:nvSpPr>
          <p:cNvPr id="254" name="圆角矩形 253">
            <a:extLst>
              <a:ext uri="{FF2B5EF4-FFF2-40B4-BE49-F238E27FC236}">
                <a16:creationId xmlns:a16="http://schemas.microsoft.com/office/drawing/2014/main" id="{56BC080D-DC60-DD48-876E-2918A08C39F4}"/>
              </a:ext>
            </a:extLst>
          </p:cNvPr>
          <p:cNvSpPr/>
          <p:nvPr/>
        </p:nvSpPr>
        <p:spPr>
          <a:xfrm>
            <a:off x="687891" y="2154356"/>
            <a:ext cx="6863454" cy="1875853"/>
          </a:xfrm>
          <a:prstGeom prst="roundRect">
            <a:avLst>
              <a:gd name="adj" fmla="val 2056"/>
            </a:avLst>
          </a:prstGeom>
          <a:solidFill>
            <a:srgbClr val="10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255" name="圆角矩形 254">
            <a:extLst>
              <a:ext uri="{FF2B5EF4-FFF2-40B4-BE49-F238E27FC236}">
                <a16:creationId xmlns:a16="http://schemas.microsoft.com/office/drawing/2014/main" id="{76CFB5F2-6D4A-5B4D-90A9-4A3133C76AC6}"/>
              </a:ext>
            </a:extLst>
          </p:cNvPr>
          <p:cNvSpPr/>
          <p:nvPr/>
        </p:nvSpPr>
        <p:spPr>
          <a:xfrm>
            <a:off x="720148" y="2481404"/>
            <a:ext cx="343325" cy="1158271"/>
          </a:xfrm>
          <a:prstGeom prst="roundRect">
            <a:avLst>
              <a:gd name="adj" fmla="val 6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入口</a:t>
            </a:r>
            <a:r>
              <a:rPr lang="en-US" altLang="zh-CN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+</a:t>
            </a:r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应用</a:t>
            </a:r>
          </a:p>
        </p:txBody>
      </p:sp>
      <p:sp>
        <p:nvSpPr>
          <p:cNvPr id="256" name="圆角矩形 255">
            <a:extLst>
              <a:ext uri="{FF2B5EF4-FFF2-40B4-BE49-F238E27FC236}">
                <a16:creationId xmlns:a16="http://schemas.microsoft.com/office/drawing/2014/main" id="{3F300413-2D07-A240-9A16-1FAF64ADB49D}"/>
              </a:ext>
            </a:extLst>
          </p:cNvPr>
          <p:cNvSpPr/>
          <p:nvPr/>
        </p:nvSpPr>
        <p:spPr>
          <a:xfrm>
            <a:off x="7612993" y="2154355"/>
            <a:ext cx="1246934" cy="4159357"/>
          </a:xfrm>
          <a:prstGeom prst="roundRect">
            <a:avLst>
              <a:gd name="adj" fmla="val 2056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257" name="圆角矩形 256">
            <a:extLst>
              <a:ext uri="{FF2B5EF4-FFF2-40B4-BE49-F238E27FC236}">
                <a16:creationId xmlns:a16="http://schemas.microsoft.com/office/drawing/2014/main" id="{F63F6CE9-B194-464D-B4D8-1B8F668F0BD4}"/>
              </a:ext>
            </a:extLst>
          </p:cNvPr>
          <p:cNvSpPr/>
          <p:nvPr/>
        </p:nvSpPr>
        <p:spPr>
          <a:xfrm>
            <a:off x="7732298" y="2332170"/>
            <a:ext cx="1018244" cy="255432"/>
          </a:xfrm>
          <a:prstGeom prst="roundRect">
            <a:avLst>
              <a:gd name="adj" fmla="val 6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开放平台</a:t>
            </a:r>
          </a:p>
        </p:txBody>
      </p:sp>
      <p:sp>
        <p:nvSpPr>
          <p:cNvPr id="258" name="文本框 148">
            <a:extLst>
              <a:ext uri="{FF2B5EF4-FFF2-40B4-BE49-F238E27FC236}">
                <a16:creationId xmlns:a16="http://schemas.microsoft.com/office/drawing/2014/main" id="{A4522DC9-55E4-D04B-A206-C75146E46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681" y="3422324"/>
            <a:ext cx="655655" cy="2373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数据接口</a:t>
            </a:r>
          </a:p>
        </p:txBody>
      </p:sp>
      <p:sp>
        <p:nvSpPr>
          <p:cNvPr id="259" name="文本框 148">
            <a:extLst>
              <a:ext uri="{FF2B5EF4-FFF2-40B4-BE49-F238E27FC236}">
                <a16:creationId xmlns:a16="http://schemas.microsoft.com/office/drawing/2014/main" id="{92F84A33-3C73-6E47-A8CA-5B434C71F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0028" y="342120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登录组件</a:t>
            </a:r>
          </a:p>
        </p:txBody>
      </p:sp>
      <p:sp>
        <p:nvSpPr>
          <p:cNvPr id="260" name="圆角矩形 259">
            <a:extLst>
              <a:ext uri="{FF2B5EF4-FFF2-40B4-BE49-F238E27FC236}">
                <a16:creationId xmlns:a16="http://schemas.microsoft.com/office/drawing/2014/main" id="{08ECD6AC-A255-774C-AF41-A0A3F774AA9D}"/>
              </a:ext>
            </a:extLst>
          </p:cNvPr>
          <p:cNvSpPr/>
          <p:nvPr/>
        </p:nvSpPr>
        <p:spPr>
          <a:xfrm>
            <a:off x="687892" y="4106442"/>
            <a:ext cx="3973423" cy="848800"/>
          </a:xfrm>
          <a:prstGeom prst="roundRect">
            <a:avLst>
              <a:gd name="adj" fmla="val 2056"/>
            </a:avLst>
          </a:prstGeom>
          <a:solidFill>
            <a:srgbClr val="FF8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7B3995CC-CB74-8147-9FEA-71075E7F69C1}"/>
              </a:ext>
            </a:extLst>
          </p:cNvPr>
          <p:cNvSpPr/>
          <p:nvPr/>
        </p:nvSpPr>
        <p:spPr>
          <a:xfrm>
            <a:off x="684747" y="5035921"/>
            <a:ext cx="4350086" cy="1276811"/>
          </a:xfrm>
          <a:prstGeom prst="roundRect">
            <a:avLst>
              <a:gd name="adj" fmla="val 2056"/>
            </a:avLst>
          </a:prstGeom>
          <a:solidFill>
            <a:srgbClr val="296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pic>
        <p:nvPicPr>
          <p:cNvPr id="262" name="图片 261">
            <a:extLst>
              <a:ext uri="{FF2B5EF4-FFF2-40B4-BE49-F238E27FC236}">
                <a16:creationId xmlns:a16="http://schemas.microsoft.com/office/drawing/2014/main" id="{A92F9974-9B59-8945-B7FC-D23D389D45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1021" y="2374119"/>
            <a:ext cx="254833" cy="254833"/>
          </a:xfrm>
          <a:prstGeom prst="rect">
            <a:avLst/>
          </a:prstGeom>
        </p:spPr>
      </p:pic>
      <p:pic>
        <p:nvPicPr>
          <p:cNvPr id="263" name="图片 262">
            <a:extLst>
              <a:ext uri="{FF2B5EF4-FFF2-40B4-BE49-F238E27FC236}">
                <a16:creationId xmlns:a16="http://schemas.microsoft.com/office/drawing/2014/main" id="{713DA440-CE08-B344-81BF-F0634710B9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41177" y="3005854"/>
            <a:ext cx="268783" cy="260638"/>
          </a:xfrm>
          <a:prstGeom prst="rect">
            <a:avLst/>
          </a:prstGeom>
        </p:spPr>
      </p:pic>
      <p:pic>
        <p:nvPicPr>
          <p:cNvPr id="264" name="图片 263">
            <a:extLst>
              <a:ext uri="{FF2B5EF4-FFF2-40B4-BE49-F238E27FC236}">
                <a16:creationId xmlns:a16="http://schemas.microsoft.com/office/drawing/2014/main" id="{98345A9E-C6A2-FF4E-9D32-6B1B6364E55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03622" y="2374119"/>
            <a:ext cx="264963" cy="249376"/>
          </a:xfrm>
          <a:prstGeom prst="rect">
            <a:avLst/>
          </a:prstGeom>
        </p:spPr>
      </p:pic>
      <p:pic>
        <p:nvPicPr>
          <p:cNvPr id="265" name="图片 264">
            <a:extLst>
              <a:ext uri="{FF2B5EF4-FFF2-40B4-BE49-F238E27FC236}">
                <a16:creationId xmlns:a16="http://schemas.microsoft.com/office/drawing/2014/main" id="{362FDCD0-712E-BA42-B464-D1949EFFA93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19095" y="3013174"/>
            <a:ext cx="264710" cy="260638"/>
          </a:xfrm>
          <a:prstGeom prst="rect">
            <a:avLst/>
          </a:prstGeom>
        </p:spPr>
      </p:pic>
      <p:sp>
        <p:nvSpPr>
          <p:cNvPr id="266" name="文本框 130">
            <a:extLst>
              <a:ext uri="{FF2B5EF4-FFF2-40B4-BE49-F238E27FC236}">
                <a16:creationId xmlns:a16="http://schemas.microsoft.com/office/drawing/2014/main" id="{DF31185C-6687-3B4A-8F32-0126DD498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532" y="263691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管理空间</a:t>
            </a:r>
          </a:p>
        </p:txBody>
      </p:sp>
      <p:sp>
        <p:nvSpPr>
          <p:cNvPr id="267" name="文本框 130">
            <a:extLst>
              <a:ext uri="{FF2B5EF4-FFF2-40B4-BE49-F238E27FC236}">
                <a16:creationId xmlns:a16="http://schemas.microsoft.com/office/drawing/2014/main" id="{6C76A2ED-58FD-544E-8805-8D844F2DA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032" y="263691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教师空间</a:t>
            </a:r>
          </a:p>
        </p:txBody>
      </p:sp>
      <p:sp>
        <p:nvSpPr>
          <p:cNvPr id="268" name="文本框 130">
            <a:extLst>
              <a:ext uri="{FF2B5EF4-FFF2-40B4-BE49-F238E27FC236}">
                <a16:creationId xmlns:a16="http://schemas.microsoft.com/office/drawing/2014/main" id="{3EB3B03D-9E78-C842-94A6-8CD889356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224" y="327381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学生空间</a:t>
            </a:r>
          </a:p>
        </p:txBody>
      </p:sp>
      <p:sp>
        <p:nvSpPr>
          <p:cNvPr id="269" name="文本框 130">
            <a:extLst>
              <a:ext uri="{FF2B5EF4-FFF2-40B4-BE49-F238E27FC236}">
                <a16:creationId xmlns:a16="http://schemas.microsoft.com/office/drawing/2014/main" id="{2172569C-B0C5-FD47-92E8-A75B3C1DA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5380" y="327381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家长空间</a:t>
            </a:r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2C7BF7EA-20F9-B14F-9E51-37E8834FC844}"/>
              </a:ext>
            </a:extLst>
          </p:cNvPr>
          <p:cNvSpPr/>
          <p:nvPr/>
        </p:nvSpPr>
        <p:spPr>
          <a:xfrm>
            <a:off x="1197395" y="3608864"/>
            <a:ext cx="6102817" cy="238005"/>
          </a:xfrm>
          <a:prstGeom prst="roundRect">
            <a:avLst>
              <a:gd name="adj" fmla="val 20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rgbClr val="10B0D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组织架构  </a:t>
            </a:r>
            <a:r>
              <a:rPr lang="en-US" altLang="zh-CN" sz="1000" b="1" dirty="0">
                <a:solidFill>
                  <a:srgbClr val="10B0D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+  </a:t>
            </a:r>
            <a:r>
              <a:rPr lang="zh-CN" altLang="en-US" sz="1000" b="1" dirty="0">
                <a:solidFill>
                  <a:srgbClr val="10B0D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成员  </a:t>
            </a:r>
            <a:r>
              <a:rPr lang="en-US" altLang="zh-CN" sz="1000" b="1" dirty="0">
                <a:solidFill>
                  <a:srgbClr val="10B0D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+  </a:t>
            </a:r>
            <a:r>
              <a:rPr lang="zh-CN" altLang="en-US" sz="1000" b="1" dirty="0">
                <a:solidFill>
                  <a:srgbClr val="10B0D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权限  </a:t>
            </a:r>
            <a:r>
              <a:rPr lang="en-US" altLang="zh-CN" sz="1000" b="1" dirty="0">
                <a:solidFill>
                  <a:srgbClr val="10B0D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+  </a:t>
            </a:r>
            <a:r>
              <a:rPr lang="zh-CN" altLang="en-US" sz="1000" b="1" dirty="0">
                <a:solidFill>
                  <a:srgbClr val="10B0D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消息</a:t>
            </a:r>
          </a:p>
        </p:txBody>
      </p:sp>
      <p:cxnSp>
        <p:nvCxnSpPr>
          <p:cNvPr id="271" name="直接连接符 392">
            <a:extLst>
              <a:ext uri="{FF2B5EF4-FFF2-40B4-BE49-F238E27FC236}">
                <a16:creationId xmlns:a16="http://schemas.microsoft.com/office/drawing/2014/main" id="{1A21AC74-D0E4-C944-B1C7-AA21F97B352F}"/>
              </a:ext>
            </a:extLst>
          </p:cNvPr>
          <p:cNvCxnSpPr/>
          <p:nvPr/>
        </p:nvCxnSpPr>
        <p:spPr>
          <a:xfrm>
            <a:off x="2546262" y="2440618"/>
            <a:ext cx="0" cy="10267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图片 20491" descr="pasted-image.pdf">
            <a:extLst>
              <a:ext uri="{FF2B5EF4-FFF2-40B4-BE49-F238E27FC236}">
                <a16:creationId xmlns:a16="http://schemas.microsoft.com/office/drawing/2014/main" id="{3F596E80-6E6B-8549-8615-C7A33A7E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850" y="2368593"/>
            <a:ext cx="284297" cy="25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81634F0D-AEC8-8845-8BC0-0DD9695F81C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05692" y="2901987"/>
            <a:ext cx="424595" cy="424595"/>
          </a:xfrm>
          <a:prstGeom prst="rect">
            <a:avLst/>
          </a:prstGeom>
        </p:spPr>
      </p:pic>
      <p:pic>
        <p:nvPicPr>
          <p:cNvPr id="274" name="图片 273">
            <a:extLst>
              <a:ext uri="{FF2B5EF4-FFF2-40B4-BE49-F238E27FC236}">
                <a16:creationId xmlns:a16="http://schemas.microsoft.com/office/drawing/2014/main" id="{D0E06C6A-E9B4-1B4F-935E-64D733368BD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56346" y="2933393"/>
            <a:ext cx="359617" cy="359617"/>
          </a:xfrm>
          <a:prstGeom prst="rect">
            <a:avLst/>
          </a:prstGeom>
        </p:spPr>
      </p:pic>
      <p:pic>
        <p:nvPicPr>
          <p:cNvPr id="275" name="图片 274">
            <a:extLst>
              <a:ext uri="{FF2B5EF4-FFF2-40B4-BE49-F238E27FC236}">
                <a16:creationId xmlns:a16="http://schemas.microsoft.com/office/drawing/2014/main" id="{24C3E96A-8F23-9C40-979B-83056419443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37888" y="2365733"/>
            <a:ext cx="285701" cy="285701"/>
          </a:xfrm>
          <a:prstGeom prst="rect">
            <a:avLst/>
          </a:prstGeom>
        </p:spPr>
      </p:pic>
      <p:sp>
        <p:nvSpPr>
          <p:cNvPr id="276" name="文本框 130">
            <a:extLst>
              <a:ext uri="{FF2B5EF4-FFF2-40B4-BE49-F238E27FC236}">
                <a16:creationId xmlns:a16="http://schemas.microsoft.com/office/drawing/2014/main" id="{FC590992-E55B-CA48-AB35-91A988375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123" y="263691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管理办公</a:t>
            </a:r>
          </a:p>
        </p:txBody>
      </p:sp>
      <p:sp>
        <p:nvSpPr>
          <p:cNvPr id="277" name="文本框 130">
            <a:extLst>
              <a:ext uri="{FF2B5EF4-FFF2-40B4-BE49-F238E27FC236}">
                <a16:creationId xmlns:a16="http://schemas.microsoft.com/office/drawing/2014/main" id="{475AA126-4A70-464C-9A3D-5572D86E8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96" y="2642874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环境物联</a:t>
            </a:r>
          </a:p>
        </p:txBody>
      </p:sp>
      <p:sp>
        <p:nvSpPr>
          <p:cNvPr id="278" name="文本框 130">
            <a:extLst>
              <a:ext uri="{FF2B5EF4-FFF2-40B4-BE49-F238E27FC236}">
                <a16:creationId xmlns:a16="http://schemas.microsoft.com/office/drawing/2014/main" id="{4C0A1CED-1561-0F41-8156-A5B950A72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3078" y="327561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家校互动</a:t>
            </a:r>
          </a:p>
        </p:txBody>
      </p:sp>
      <p:sp>
        <p:nvSpPr>
          <p:cNvPr id="279" name="文本框 130">
            <a:extLst>
              <a:ext uri="{FF2B5EF4-FFF2-40B4-BE49-F238E27FC236}">
                <a16:creationId xmlns:a16="http://schemas.microsoft.com/office/drawing/2014/main" id="{5ADA9398-0C7D-134C-8DFB-302CB7E89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7995" y="327561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校园支付</a:t>
            </a:r>
          </a:p>
        </p:txBody>
      </p:sp>
      <p:cxnSp>
        <p:nvCxnSpPr>
          <p:cNvPr id="280" name="直接连接符 403">
            <a:extLst>
              <a:ext uri="{FF2B5EF4-FFF2-40B4-BE49-F238E27FC236}">
                <a16:creationId xmlns:a16="http://schemas.microsoft.com/office/drawing/2014/main" id="{908828B5-B4CF-C54E-A40B-3956FB0455DB}"/>
              </a:ext>
            </a:extLst>
          </p:cNvPr>
          <p:cNvCxnSpPr/>
          <p:nvPr/>
        </p:nvCxnSpPr>
        <p:spPr>
          <a:xfrm>
            <a:off x="3840322" y="2423662"/>
            <a:ext cx="0" cy="10267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文本框 130">
            <a:extLst>
              <a:ext uri="{FF2B5EF4-FFF2-40B4-BE49-F238E27FC236}">
                <a16:creationId xmlns:a16="http://schemas.microsoft.com/office/drawing/2014/main" id="{3410F5B2-2D56-1D49-86BC-4F727DE09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186" y="263713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智笔课堂</a:t>
            </a:r>
          </a:p>
        </p:txBody>
      </p:sp>
      <p:sp>
        <p:nvSpPr>
          <p:cNvPr id="282" name="文本框 130">
            <a:extLst>
              <a:ext uri="{FF2B5EF4-FFF2-40B4-BE49-F238E27FC236}">
                <a16:creationId xmlns:a16="http://schemas.microsoft.com/office/drawing/2014/main" id="{EA2209C3-5F96-AA45-834F-FA625910C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854" y="2643093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成绩分析</a:t>
            </a:r>
          </a:p>
        </p:txBody>
      </p:sp>
      <p:sp>
        <p:nvSpPr>
          <p:cNvPr id="283" name="文本框 130">
            <a:extLst>
              <a:ext uri="{FF2B5EF4-FFF2-40B4-BE49-F238E27FC236}">
                <a16:creationId xmlns:a16="http://schemas.microsoft.com/office/drawing/2014/main" id="{75083AEF-B667-5542-9157-0B1E77402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721" y="2651913"/>
            <a:ext cx="429566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作业</a:t>
            </a:r>
          </a:p>
        </p:txBody>
      </p:sp>
      <p:sp>
        <p:nvSpPr>
          <p:cNvPr id="284" name="文本框 130">
            <a:extLst>
              <a:ext uri="{FF2B5EF4-FFF2-40B4-BE49-F238E27FC236}">
                <a16:creationId xmlns:a16="http://schemas.microsoft.com/office/drawing/2014/main" id="{1328215C-A0C5-0947-A6ED-1D7FCB3FF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553" y="2657875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素质评价</a:t>
            </a:r>
          </a:p>
        </p:txBody>
      </p:sp>
      <p:sp>
        <p:nvSpPr>
          <p:cNvPr id="285" name="文本框 130">
            <a:extLst>
              <a:ext uri="{FF2B5EF4-FFF2-40B4-BE49-F238E27FC236}">
                <a16:creationId xmlns:a16="http://schemas.microsoft.com/office/drawing/2014/main" id="{1D5977D0-E252-0348-B285-D63CB188B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4384" y="265285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招生迎新</a:t>
            </a:r>
          </a:p>
        </p:txBody>
      </p:sp>
      <p:sp>
        <p:nvSpPr>
          <p:cNvPr id="286" name="文本框 130">
            <a:extLst>
              <a:ext uri="{FF2B5EF4-FFF2-40B4-BE49-F238E27FC236}">
                <a16:creationId xmlns:a16="http://schemas.microsoft.com/office/drawing/2014/main" id="{D089E7D8-2A00-594E-927F-0BA5DDD57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4257" y="2658815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教研备课</a:t>
            </a:r>
          </a:p>
        </p:txBody>
      </p:sp>
      <p:sp>
        <p:nvSpPr>
          <p:cNvPr id="287" name="文本框 130">
            <a:extLst>
              <a:ext uri="{FF2B5EF4-FFF2-40B4-BE49-F238E27FC236}">
                <a16:creationId xmlns:a16="http://schemas.microsoft.com/office/drawing/2014/main" id="{51061124-541F-4B4E-9196-0B49BD31B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840" y="3250617"/>
            <a:ext cx="542611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班级圈</a:t>
            </a:r>
          </a:p>
        </p:txBody>
      </p:sp>
      <p:sp>
        <p:nvSpPr>
          <p:cNvPr id="288" name="文本框 130">
            <a:extLst>
              <a:ext uri="{FF2B5EF4-FFF2-40B4-BE49-F238E27FC236}">
                <a16:creationId xmlns:a16="http://schemas.microsoft.com/office/drawing/2014/main" id="{AB34B860-39A2-B44C-9F8D-494FB0F3C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447" y="3256579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教师评估</a:t>
            </a:r>
          </a:p>
        </p:txBody>
      </p:sp>
      <p:sp>
        <p:nvSpPr>
          <p:cNvPr id="289" name="文本框 130">
            <a:extLst>
              <a:ext uri="{FF2B5EF4-FFF2-40B4-BE49-F238E27FC236}">
                <a16:creationId xmlns:a16="http://schemas.microsoft.com/office/drawing/2014/main" id="{437A001C-784D-434D-A2AB-40081CCAC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2" y="3265398"/>
            <a:ext cx="429566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组卷</a:t>
            </a:r>
          </a:p>
        </p:txBody>
      </p:sp>
      <p:sp>
        <p:nvSpPr>
          <p:cNvPr id="290" name="文本框 130">
            <a:extLst>
              <a:ext uri="{FF2B5EF4-FFF2-40B4-BE49-F238E27FC236}">
                <a16:creationId xmlns:a16="http://schemas.microsoft.com/office/drawing/2014/main" id="{586F3E3D-0E0F-6642-AD32-E8964AE78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940" y="327136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学情分析</a:t>
            </a:r>
          </a:p>
        </p:txBody>
      </p:sp>
      <p:sp>
        <p:nvSpPr>
          <p:cNvPr id="291" name="文本框 130">
            <a:extLst>
              <a:ext uri="{FF2B5EF4-FFF2-40B4-BE49-F238E27FC236}">
                <a16:creationId xmlns:a16="http://schemas.microsoft.com/office/drawing/2014/main" id="{D1676C2C-D534-1547-9FE7-AA64EFFB1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771" y="3266338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成长报告</a:t>
            </a:r>
          </a:p>
        </p:txBody>
      </p:sp>
      <p:sp>
        <p:nvSpPr>
          <p:cNvPr id="292" name="文本框 130">
            <a:extLst>
              <a:ext uri="{FF2B5EF4-FFF2-40B4-BE49-F238E27FC236}">
                <a16:creationId xmlns:a16="http://schemas.microsoft.com/office/drawing/2014/main" id="{7D28F3DA-13C9-3B4A-81E4-6ED0391EF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644" y="327230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个性选课</a:t>
            </a:r>
          </a:p>
        </p:txBody>
      </p:sp>
      <p:pic>
        <p:nvPicPr>
          <p:cNvPr id="293" name="图片 292">
            <a:extLst>
              <a:ext uri="{FF2B5EF4-FFF2-40B4-BE49-F238E27FC236}">
                <a16:creationId xmlns:a16="http://schemas.microsoft.com/office/drawing/2014/main" id="{9005B1F9-0D87-5A48-9898-28200BDB8AA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834" y="2392526"/>
            <a:ext cx="343742" cy="244317"/>
          </a:xfrm>
          <a:prstGeom prst="rect">
            <a:avLst/>
          </a:prstGeom>
        </p:spPr>
      </p:pic>
      <p:pic>
        <p:nvPicPr>
          <p:cNvPr id="294" name="图片 293">
            <a:extLst>
              <a:ext uri="{FF2B5EF4-FFF2-40B4-BE49-F238E27FC236}">
                <a16:creationId xmlns:a16="http://schemas.microsoft.com/office/drawing/2014/main" id="{40D6D139-13EA-8848-AF5A-7631F91595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60324" y="2361109"/>
            <a:ext cx="143907" cy="290326"/>
          </a:xfrm>
          <a:prstGeom prst="rect">
            <a:avLst/>
          </a:prstGeom>
        </p:spPr>
      </p:pic>
      <p:pic>
        <p:nvPicPr>
          <p:cNvPr id="295" name="图片 294">
            <a:extLst>
              <a:ext uri="{FF2B5EF4-FFF2-40B4-BE49-F238E27FC236}">
                <a16:creationId xmlns:a16="http://schemas.microsoft.com/office/drawing/2014/main" id="{0005077A-6436-5948-AA0C-0490590BDC0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49576" y="2392592"/>
            <a:ext cx="230904" cy="230904"/>
          </a:xfrm>
          <a:prstGeom prst="rect">
            <a:avLst/>
          </a:prstGeom>
        </p:spPr>
      </p:pic>
      <p:pic>
        <p:nvPicPr>
          <p:cNvPr id="296" name="图片 295">
            <a:extLst>
              <a:ext uri="{FF2B5EF4-FFF2-40B4-BE49-F238E27FC236}">
                <a16:creationId xmlns:a16="http://schemas.microsoft.com/office/drawing/2014/main" id="{1FB3DA25-0A78-3C43-9C89-294E2E8E7DA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53597" y="2379067"/>
            <a:ext cx="264582" cy="264582"/>
          </a:xfrm>
          <a:prstGeom prst="rect">
            <a:avLst/>
          </a:prstGeom>
        </p:spPr>
      </p:pic>
      <p:pic>
        <p:nvPicPr>
          <p:cNvPr id="297" name="图片 296">
            <a:extLst>
              <a:ext uri="{FF2B5EF4-FFF2-40B4-BE49-F238E27FC236}">
                <a16:creationId xmlns:a16="http://schemas.microsoft.com/office/drawing/2014/main" id="{CB3AD3DD-640A-4948-92DC-C61AA5444BE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46668" y="2362688"/>
            <a:ext cx="285129" cy="285129"/>
          </a:xfrm>
          <a:prstGeom prst="rect">
            <a:avLst/>
          </a:prstGeom>
        </p:spPr>
      </p:pic>
      <p:pic>
        <p:nvPicPr>
          <p:cNvPr id="298" name="图片 297">
            <a:extLst>
              <a:ext uri="{FF2B5EF4-FFF2-40B4-BE49-F238E27FC236}">
                <a16:creationId xmlns:a16="http://schemas.microsoft.com/office/drawing/2014/main" id="{919A6628-5288-D94B-92F2-F1DACFBB621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44540" y="2330793"/>
            <a:ext cx="403005" cy="403006"/>
          </a:xfrm>
          <a:prstGeom prst="rect">
            <a:avLst/>
          </a:prstGeom>
        </p:spPr>
      </p:pic>
      <p:pic>
        <p:nvPicPr>
          <p:cNvPr id="299" name="图片 298">
            <a:extLst>
              <a:ext uri="{FF2B5EF4-FFF2-40B4-BE49-F238E27FC236}">
                <a16:creationId xmlns:a16="http://schemas.microsoft.com/office/drawing/2014/main" id="{A32FD72A-B4EA-6F48-8DB1-64DB2932652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78252" y="2952248"/>
            <a:ext cx="299734" cy="299734"/>
          </a:xfrm>
          <a:prstGeom prst="rect">
            <a:avLst/>
          </a:prstGeom>
        </p:spPr>
      </p:pic>
      <p:pic>
        <p:nvPicPr>
          <p:cNvPr id="300" name="图片 299">
            <a:extLst>
              <a:ext uri="{FF2B5EF4-FFF2-40B4-BE49-F238E27FC236}">
                <a16:creationId xmlns:a16="http://schemas.microsoft.com/office/drawing/2014/main" id="{6EDC28B7-DBD4-E24C-A584-F39ECA248F9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25871" y="2952248"/>
            <a:ext cx="328259" cy="328259"/>
          </a:xfrm>
          <a:prstGeom prst="rect">
            <a:avLst/>
          </a:prstGeom>
        </p:spPr>
      </p:pic>
      <p:pic>
        <p:nvPicPr>
          <p:cNvPr id="301" name="图片 300">
            <a:extLst>
              <a:ext uri="{FF2B5EF4-FFF2-40B4-BE49-F238E27FC236}">
                <a16:creationId xmlns:a16="http://schemas.microsoft.com/office/drawing/2014/main" id="{9E284EC8-A8D7-DB4C-A6A4-D6CBF30E867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216719" y="2952396"/>
            <a:ext cx="305028" cy="305028"/>
          </a:xfrm>
          <a:prstGeom prst="rect">
            <a:avLst/>
          </a:prstGeom>
        </p:spPr>
      </p:pic>
      <p:pic>
        <p:nvPicPr>
          <p:cNvPr id="302" name="图片 301">
            <a:extLst>
              <a:ext uri="{FF2B5EF4-FFF2-40B4-BE49-F238E27FC236}">
                <a16:creationId xmlns:a16="http://schemas.microsoft.com/office/drawing/2014/main" id="{F5194958-A2C0-BE47-B494-445CDFC0E81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782005" y="3004332"/>
            <a:ext cx="269367" cy="269367"/>
          </a:xfrm>
          <a:prstGeom prst="rect">
            <a:avLst/>
          </a:prstGeom>
        </p:spPr>
      </p:pic>
      <p:pic>
        <p:nvPicPr>
          <p:cNvPr id="303" name="图片 302">
            <a:extLst>
              <a:ext uri="{FF2B5EF4-FFF2-40B4-BE49-F238E27FC236}">
                <a16:creationId xmlns:a16="http://schemas.microsoft.com/office/drawing/2014/main" id="{E278FA70-04BA-FE41-853E-FE25487F639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358277" y="2995711"/>
            <a:ext cx="272146" cy="272146"/>
          </a:xfrm>
          <a:prstGeom prst="rect">
            <a:avLst/>
          </a:prstGeom>
        </p:spPr>
      </p:pic>
      <p:pic>
        <p:nvPicPr>
          <p:cNvPr id="304" name="图片 303">
            <a:extLst>
              <a:ext uri="{FF2B5EF4-FFF2-40B4-BE49-F238E27FC236}">
                <a16:creationId xmlns:a16="http://schemas.microsoft.com/office/drawing/2014/main" id="{CDA64EE4-E289-EC44-A96F-5872E3819C1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85316" y="2972688"/>
            <a:ext cx="298672" cy="298672"/>
          </a:xfrm>
          <a:prstGeom prst="rect">
            <a:avLst/>
          </a:prstGeom>
        </p:spPr>
      </p:pic>
      <p:sp>
        <p:nvSpPr>
          <p:cNvPr id="305" name="圆角矩形 304">
            <a:extLst>
              <a:ext uri="{FF2B5EF4-FFF2-40B4-BE49-F238E27FC236}">
                <a16:creationId xmlns:a16="http://schemas.microsoft.com/office/drawing/2014/main" id="{E36B50DE-B8E1-C045-8F72-523E2A312563}"/>
              </a:ext>
            </a:extLst>
          </p:cNvPr>
          <p:cNvSpPr/>
          <p:nvPr/>
        </p:nvSpPr>
        <p:spPr>
          <a:xfrm>
            <a:off x="718199" y="4180670"/>
            <a:ext cx="343325" cy="633605"/>
          </a:xfrm>
          <a:prstGeom prst="roundRect">
            <a:avLst>
              <a:gd name="adj" fmla="val 6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能力</a:t>
            </a:r>
          </a:p>
        </p:txBody>
      </p:sp>
      <p:sp>
        <p:nvSpPr>
          <p:cNvPr id="306" name="文本框 130">
            <a:extLst>
              <a:ext uri="{FF2B5EF4-FFF2-40B4-BE49-F238E27FC236}">
                <a16:creationId xmlns:a16="http://schemas.microsoft.com/office/drawing/2014/main" id="{03A08F36-EAE1-DB4C-8EAE-410A3DDD3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441" y="457436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笔迹批阅</a:t>
            </a:r>
          </a:p>
        </p:txBody>
      </p:sp>
      <p:sp>
        <p:nvSpPr>
          <p:cNvPr id="307" name="文本框 130">
            <a:extLst>
              <a:ext uri="{FF2B5EF4-FFF2-40B4-BE49-F238E27FC236}">
                <a16:creationId xmlns:a16="http://schemas.microsoft.com/office/drawing/2014/main" id="{B2FD1298-6958-E049-98BD-914990486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536" y="457436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表情动作</a:t>
            </a:r>
          </a:p>
        </p:txBody>
      </p:sp>
      <p:pic>
        <p:nvPicPr>
          <p:cNvPr id="308" name="图片 307">
            <a:extLst>
              <a:ext uri="{FF2B5EF4-FFF2-40B4-BE49-F238E27FC236}">
                <a16:creationId xmlns:a16="http://schemas.microsoft.com/office/drawing/2014/main" id="{DAA8DCCD-88F8-7E47-9A35-D06475E3BDB8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9" y="4275477"/>
            <a:ext cx="298885" cy="298885"/>
          </a:xfrm>
          <a:prstGeom prst="rect">
            <a:avLst/>
          </a:prstGeom>
        </p:spPr>
      </p:pic>
      <p:pic>
        <p:nvPicPr>
          <p:cNvPr id="309" name="图片 308">
            <a:extLst>
              <a:ext uri="{FF2B5EF4-FFF2-40B4-BE49-F238E27FC236}">
                <a16:creationId xmlns:a16="http://schemas.microsoft.com/office/drawing/2014/main" id="{0EAF378C-9FA7-4647-BB8D-483735E0D26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35" y="4266585"/>
            <a:ext cx="313988" cy="313988"/>
          </a:xfrm>
          <a:prstGeom prst="rect">
            <a:avLst/>
          </a:prstGeom>
        </p:spPr>
      </p:pic>
      <p:sp>
        <p:nvSpPr>
          <p:cNvPr id="310" name="文本框 130">
            <a:extLst>
              <a:ext uri="{FF2B5EF4-FFF2-40B4-BE49-F238E27FC236}">
                <a16:creationId xmlns:a16="http://schemas.microsoft.com/office/drawing/2014/main" id="{F120C250-1FC3-5A4E-B7A1-8D208F2BA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870" y="457436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语音语义</a:t>
            </a:r>
          </a:p>
        </p:txBody>
      </p:sp>
      <p:sp>
        <p:nvSpPr>
          <p:cNvPr id="311" name="文本框 130">
            <a:extLst>
              <a:ext uri="{FF2B5EF4-FFF2-40B4-BE49-F238E27FC236}">
                <a16:creationId xmlns:a16="http://schemas.microsoft.com/office/drawing/2014/main" id="{9B264487-062B-F541-B786-35A2B67C5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7242" y="457436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知识图谱</a:t>
            </a:r>
          </a:p>
        </p:txBody>
      </p:sp>
      <p:sp>
        <p:nvSpPr>
          <p:cNvPr id="312" name="文本框 130">
            <a:extLst>
              <a:ext uri="{FF2B5EF4-FFF2-40B4-BE49-F238E27FC236}">
                <a16:creationId xmlns:a16="http://schemas.microsoft.com/office/drawing/2014/main" id="{8D31AE62-D95E-BF45-8995-BDA77CC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259" y="4574362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能力图谱</a:t>
            </a:r>
          </a:p>
        </p:txBody>
      </p:sp>
      <p:sp>
        <p:nvSpPr>
          <p:cNvPr id="313" name="文本框 130">
            <a:extLst>
              <a:ext uri="{FF2B5EF4-FFF2-40B4-BE49-F238E27FC236}">
                <a16:creationId xmlns:a16="http://schemas.microsoft.com/office/drawing/2014/main" id="{E7BD949B-29D8-E748-9CD3-73FD333BB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976" y="4574362"/>
            <a:ext cx="768698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大数据分析</a:t>
            </a:r>
          </a:p>
        </p:txBody>
      </p:sp>
      <p:sp>
        <p:nvSpPr>
          <p:cNvPr id="314" name="文本框 130">
            <a:extLst>
              <a:ext uri="{FF2B5EF4-FFF2-40B4-BE49-F238E27FC236}">
                <a16:creationId xmlns:a16="http://schemas.microsoft.com/office/drawing/2014/main" id="{F780ACD9-DBFC-F548-AB72-0BB34FAD6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893" y="4574362"/>
            <a:ext cx="429566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题库</a:t>
            </a:r>
          </a:p>
        </p:txBody>
      </p:sp>
      <p:sp>
        <p:nvSpPr>
          <p:cNvPr id="315" name="文本框 130">
            <a:extLst>
              <a:ext uri="{FF2B5EF4-FFF2-40B4-BE49-F238E27FC236}">
                <a16:creationId xmlns:a16="http://schemas.microsoft.com/office/drawing/2014/main" id="{FA959C47-E3D5-A841-AE97-31AEE9CE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466" y="4567388"/>
            <a:ext cx="429566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课程</a:t>
            </a:r>
          </a:p>
        </p:txBody>
      </p:sp>
      <p:sp>
        <p:nvSpPr>
          <p:cNvPr id="316" name="文本框 130">
            <a:extLst>
              <a:ext uri="{FF2B5EF4-FFF2-40B4-BE49-F238E27FC236}">
                <a16:creationId xmlns:a16="http://schemas.microsoft.com/office/drawing/2014/main" id="{F324B332-3897-3249-8C72-534E778E6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1231" y="4567388"/>
            <a:ext cx="429567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教案</a:t>
            </a:r>
          </a:p>
        </p:txBody>
      </p:sp>
      <p:sp>
        <p:nvSpPr>
          <p:cNvPr id="317" name="文本框 130">
            <a:extLst>
              <a:ext uri="{FF2B5EF4-FFF2-40B4-BE49-F238E27FC236}">
                <a16:creationId xmlns:a16="http://schemas.microsoft.com/office/drawing/2014/main" id="{71F6102C-2CA6-8447-8432-13EE23C78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2508" y="4567388"/>
            <a:ext cx="429567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课件</a:t>
            </a:r>
          </a:p>
        </p:txBody>
      </p:sp>
      <p:pic>
        <p:nvPicPr>
          <p:cNvPr id="318" name="图片 317">
            <a:extLst>
              <a:ext uri="{FF2B5EF4-FFF2-40B4-BE49-F238E27FC236}">
                <a16:creationId xmlns:a16="http://schemas.microsoft.com/office/drawing/2014/main" id="{160E8320-F7E0-2A40-97CB-DC2BC34C15F7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21" y="4287438"/>
            <a:ext cx="279950" cy="279950"/>
          </a:xfrm>
          <a:prstGeom prst="rect">
            <a:avLst/>
          </a:prstGeom>
        </p:spPr>
      </p:pic>
      <p:pic>
        <p:nvPicPr>
          <p:cNvPr id="319" name="图片 318">
            <a:extLst>
              <a:ext uri="{FF2B5EF4-FFF2-40B4-BE49-F238E27FC236}">
                <a16:creationId xmlns:a16="http://schemas.microsoft.com/office/drawing/2014/main" id="{7C4DE41C-7A70-3947-A52F-0B24F949336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958655" y="4294653"/>
            <a:ext cx="277620" cy="273349"/>
          </a:xfrm>
          <a:prstGeom prst="rect">
            <a:avLst/>
          </a:prstGeom>
        </p:spPr>
      </p:pic>
      <p:pic>
        <p:nvPicPr>
          <p:cNvPr id="320" name="图片 319">
            <a:extLst>
              <a:ext uri="{FF2B5EF4-FFF2-40B4-BE49-F238E27FC236}">
                <a16:creationId xmlns:a16="http://schemas.microsoft.com/office/drawing/2014/main" id="{6118EA1B-B061-E341-AE2B-3E05ADB5764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500894" y="4279001"/>
            <a:ext cx="301572" cy="301572"/>
          </a:xfrm>
          <a:prstGeom prst="rect">
            <a:avLst/>
          </a:prstGeom>
        </p:spPr>
      </p:pic>
      <p:pic>
        <p:nvPicPr>
          <p:cNvPr id="321" name="图片 320">
            <a:extLst>
              <a:ext uri="{FF2B5EF4-FFF2-40B4-BE49-F238E27FC236}">
                <a16:creationId xmlns:a16="http://schemas.microsoft.com/office/drawing/2014/main" id="{4992596F-F13E-754A-8685-856BEEB2F6C4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13" y="4289520"/>
            <a:ext cx="313768" cy="313768"/>
          </a:xfrm>
          <a:prstGeom prst="rect">
            <a:avLst/>
          </a:prstGeom>
        </p:spPr>
      </p:pic>
      <p:sp>
        <p:nvSpPr>
          <p:cNvPr id="322" name="圆角矩形 321">
            <a:extLst>
              <a:ext uri="{FF2B5EF4-FFF2-40B4-BE49-F238E27FC236}">
                <a16:creationId xmlns:a16="http://schemas.microsoft.com/office/drawing/2014/main" id="{7CBC604A-1C13-EF48-BA06-E4F2B54787D4}"/>
              </a:ext>
            </a:extLst>
          </p:cNvPr>
          <p:cNvSpPr/>
          <p:nvPr/>
        </p:nvSpPr>
        <p:spPr>
          <a:xfrm>
            <a:off x="4740421" y="4180670"/>
            <a:ext cx="343325" cy="633605"/>
          </a:xfrm>
          <a:prstGeom prst="roundRect">
            <a:avLst>
              <a:gd name="adj" fmla="val 6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内容</a:t>
            </a:r>
          </a:p>
        </p:txBody>
      </p:sp>
      <p:sp>
        <p:nvSpPr>
          <p:cNvPr id="323" name="文本框 130">
            <a:extLst>
              <a:ext uri="{FF2B5EF4-FFF2-40B4-BE49-F238E27FC236}">
                <a16:creationId xmlns:a16="http://schemas.microsoft.com/office/drawing/2014/main" id="{94C0F85F-A8C5-2F4B-878C-22BA88685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572" y="553440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数据采集</a:t>
            </a:r>
          </a:p>
        </p:txBody>
      </p:sp>
      <p:sp>
        <p:nvSpPr>
          <p:cNvPr id="324" name="文本框 130">
            <a:extLst>
              <a:ext uri="{FF2B5EF4-FFF2-40B4-BE49-F238E27FC236}">
                <a16:creationId xmlns:a16="http://schemas.microsoft.com/office/drawing/2014/main" id="{140E7CA3-AA26-034C-92B7-A1A26DBD9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060" y="5535186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数据治理</a:t>
            </a:r>
          </a:p>
        </p:txBody>
      </p:sp>
      <p:sp>
        <p:nvSpPr>
          <p:cNvPr id="325" name="文本框 130">
            <a:extLst>
              <a:ext uri="{FF2B5EF4-FFF2-40B4-BE49-F238E27FC236}">
                <a16:creationId xmlns:a16="http://schemas.microsoft.com/office/drawing/2014/main" id="{E9C59AC5-10C4-C44A-85D8-96BA1986F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938" y="5535186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存储检索</a:t>
            </a:r>
          </a:p>
        </p:txBody>
      </p:sp>
      <p:sp>
        <p:nvSpPr>
          <p:cNvPr id="326" name="文本框 130">
            <a:extLst>
              <a:ext uri="{FF2B5EF4-FFF2-40B4-BE49-F238E27FC236}">
                <a16:creationId xmlns:a16="http://schemas.microsoft.com/office/drawing/2014/main" id="{20D3D47A-B5C1-1940-944C-6EA766DB5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237" y="553440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数据计算</a:t>
            </a:r>
          </a:p>
        </p:txBody>
      </p:sp>
      <p:sp>
        <p:nvSpPr>
          <p:cNvPr id="327" name="文本框 130">
            <a:extLst>
              <a:ext uri="{FF2B5EF4-FFF2-40B4-BE49-F238E27FC236}">
                <a16:creationId xmlns:a16="http://schemas.microsoft.com/office/drawing/2014/main" id="{0A5A6CD6-F44E-BC47-9758-1DE9EC535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200" y="5535086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服务监控</a:t>
            </a:r>
          </a:p>
        </p:txBody>
      </p:sp>
      <p:sp>
        <p:nvSpPr>
          <p:cNvPr id="328" name="文本框 130">
            <a:extLst>
              <a:ext uri="{FF2B5EF4-FFF2-40B4-BE49-F238E27FC236}">
                <a16:creationId xmlns:a16="http://schemas.microsoft.com/office/drawing/2014/main" id="{38B6D58B-221F-394D-A78C-CC9EF48AB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902" y="5542345"/>
            <a:ext cx="542611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可视化</a:t>
            </a:r>
          </a:p>
        </p:txBody>
      </p:sp>
      <p:sp>
        <p:nvSpPr>
          <p:cNvPr id="329" name="圆角矩形 328">
            <a:extLst>
              <a:ext uri="{FF2B5EF4-FFF2-40B4-BE49-F238E27FC236}">
                <a16:creationId xmlns:a16="http://schemas.microsoft.com/office/drawing/2014/main" id="{10E21419-6A1C-1F4B-9229-6705FA797F87}"/>
              </a:ext>
            </a:extLst>
          </p:cNvPr>
          <p:cNvSpPr/>
          <p:nvPr/>
        </p:nvSpPr>
        <p:spPr>
          <a:xfrm>
            <a:off x="1195657" y="5881578"/>
            <a:ext cx="3649412" cy="238005"/>
          </a:xfrm>
          <a:prstGeom prst="roundRect">
            <a:avLst>
              <a:gd name="adj" fmla="val 20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rgbClr val="2963B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TBDS / EMR / Sparkling / ES / </a:t>
            </a:r>
            <a:r>
              <a:rPr lang="en-US" altLang="zh-CN" sz="1000" b="1" dirty="0" err="1">
                <a:solidFill>
                  <a:srgbClr val="2963B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TBase</a:t>
            </a:r>
            <a:endParaRPr lang="en-US" altLang="zh-CN" sz="1000" b="1" dirty="0">
              <a:solidFill>
                <a:srgbClr val="2963B0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330" name="圆角矩形 329">
            <a:extLst>
              <a:ext uri="{FF2B5EF4-FFF2-40B4-BE49-F238E27FC236}">
                <a16:creationId xmlns:a16="http://schemas.microsoft.com/office/drawing/2014/main" id="{AAD2CF07-5AE9-BE45-9277-CF1520463D0E}"/>
              </a:ext>
            </a:extLst>
          </p:cNvPr>
          <p:cNvSpPr/>
          <p:nvPr/>
        </p:nvSpPr>
        <p:spPr>
          <a:xfrm>
            <a:off x="716461" y="5175407"/>
            <a:ext cx="343325" cy="925077"/>
          </a:xfrm>
          <a:prstGeom prst="roundRect">
            <a:avLst>
              <a:gd name="adj" fmla="val 6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数据中心</a:t>
            </a:r>
          </a:p>
        </p:txBody>
      </p:sp>
      <p:pic>
        <p:nvPicPr>
          <p:cNvPr id="331" name="图片 330">
            <a:extLst>
              <a:ext uri="{FF2B5EF4-FFF2-40B4-BE49-F238E27FC236}">
                <a16:creationId xmlns:a16="http://schemas.microsoft.com/office/drawing/2014/main" id="{EB792731-026F-0F4A-AADD-43268FEC445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288164" y="4283026"/>
            <a:ext cx="284295" cy="284295"/>
          </a:xfrm>
          <a:prstGeom prst="rect">
            <a:avLst/>
          </a:prstGeom>
        </p:spPr>
      </p:pic>
      <p:pic>
        <p:nvPicPr>
          <p:cNvPr id="332" name="图片 331">
            <a:extLst>
              <a:ext uri="{FF2B5EF4-FFF2-40B4-BE49-F238E27FC236}">
                <a16:creationId xmlns:a16="http://schemas.microsoft.com/office/drawing/2014/main" id="{746483B7-D16A-CC4B-83AE-BBD0151EB53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732275" y="4275477"/>
            <a:ext cx="258705" cy="258705"/>
          </a:xfrm>
          <a:prstGeom prst="rect">
            <a:avLst/>
          </a:prstGeom>
        </p:spPr>
      </p:pic>
      <p:pic>
        <p:nvPicPr>
          <p:cNvPr id="333" name="图片 332">
            <a:extLst>
              <a:ext uri="{FF2B5EF4-FFF2-40B4-BE49-F238E27FC236}">
                <a16:creationId xmlns:a16="http://schemas.microsoft.com/office/drawing/2014/main" id="{25118B6F-A636-B54B-BA1E-626BB9551FE2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156077" y="4295020"/>
            <a:ext cx="265446" cy="265446"/>
          </a:xfrm>
          <a:prstGeom prst="rect">
            <a:avLst/>
          </a:prstGeom>
        </p:spPr>
      </p:pic>
      <p:pic>
        <p:nvPicPr>
          <p:cNvPr id="334" name="图片 333">
            <a:extLst>
              <a:ext uri="{FF2B5EF4-FFF2-40B4-BE49-F238E27FC236}">
                <a16:creationId xmlns:a16="http://schemas.microsoft.com/office/drawing/2014/main" id="{274F902B-FAD9-264F-A57E-20EA0A18A52D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581657" y="4294653"/>
            <a:ext cx="256440" cy="256440"/>
          </a:xfrm>
          <a:prstGeom prst="rect">
            <a:avLst/>
          </a:prstGeom>
        </p:spPr>
      </p:pic>
      <p:sp>
        <p:nvSpPr>
          <p:cNvPr id="335" name="文本框 130">
            <a:extLst>
              <a:ext uri="{FF2B5EF4-FFF2-40B4-BE49-F238E27FC236}">
                <a16:creationId xmlns:a16="http://schemas.microsoft.com/office/drawing/2014/main" id="{C5016286-CB01-814E-A812-0E7E09094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723" y="4574310"/>
            <a:ext cx="429567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学案</a:t>
            </a:r>
          </a:p>
        </p:txBody>
      </p:sp>
      <p:pic>
        <p:nvPicPr>
          <p:cNvPr id="336" name="图片 335">
            <a:extLst>
              <a:ext uri="{FF2B5EF4-FFF2-40B4-BE49-F238E27FC236}">
                <a16:creationId xmlns:a16="http://schemas.microsoft.com/office/drawing/2014/main" id="{45DCA3A6-6E18-9347-9AA4-0459E02F5D1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998230" y="4315734"/>
            <a:ext cx="267308" cy="231186"/>
          </a:xfrm>
          <a:prstGeom prst="rect">
            <a:avLst/>
          </a:prstGeom>
        </p:spPr>
      </p:pic>
      <p:pic>
        <p:nvPicPr>
          <p:cNvPr id="337" name="图片 336">
            <a:extLst>
              <a:ext uri="{FF2B5EF4-FFF2-40B4-BE49-F238E27FC236}">
                <a16:creationId xmlns:a16="http://schemas.microsoft.com/office/drawing/2014/main" id="{93CC2AA0-2983-B04C-8490-98A15D19B15B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35" y="5139921"/>
            <a:ext cx="468102" cy="481339"/>
          </a:xfrm>
          <a:prstGeom prst="rect">
            <a:avLst/>
          </a:prstGeom>
        </p:spPr>
      </p:pic>
      <p:pic>
        <p:nvPicPr>
          <p:cNvPr id="338" name="图片 337">
            <a:extLst>
              <a:ext uri="{FF2B5EF4-FFF2-40B4-BE49-F238E27FC236}">
                <a16:creationId xmlns:a16="http://schemas.microsoft.com/office/drawing/2014/main" id="{7E6B1F81-0E5B-904C-A627-8F557F891739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73" y="5192927"/>
            <a:ext cx="361261" cy="361262"/>
          </a:xfrm>
          <a:prstGeom prst="rect">
            <a:avLst/>
          </a:prstGeom>
        </p:spPr>
      </p:pic>
      <p:pic>
        <p:nvPicPr>
          <p:cNvPr id="339" name="图片 338">
            <a:extLst>
              <a:ext uri="{FF2B5EF4-FFF2-40B4-BE49-F238E27FC236}">
                <a16:creationId xmlns:a16="http://schemas.microsoft.com/office/drawing/2014/main" id="{7D21D399-CF8F-4247-91F7-6548D7E68EFD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55" y="5222763"/>
            <a:ext cx="294845" cy="294845"/>
          </a:xfrm>
          <a:prstGeom prst="rect">
            <a:avLst/>
          </a:prstGeom>
        </p:spPr>
      </p:pic>
      <p:pic>
        <p:nvPicPr>
          <p:cNvPr id="340" name="图片 339">
            <a:extLst>
              <a:ext uri="{FF2B5EF4-FFF2-40B4-BE49-F238E27FC236}">
                <a16:creationId xmlns:a16="http://schemas.microsoft.com/office/drawing/2014/main" id="{FB1C64E9-2F7C-5744-9CB3-4EF07B0972E7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31" y="5195742"/>
            <a:ext cx="380293" cy="391046"/>
          </a:xfrm>
          <a:prstGeom prst="rect">
            <a:avLst/>
          </a:prstGeom>
        </p:spPr>
      </p:pic>
      <p:pic>
        <p:nvPicPr>
          <p:cNvPr id="341" name="图片 340">
            <a:extLst>
              <a:ext uri="{FF2B5EF4-FFF2-40B4-BE49-F238E27FC236}">
                <a16:creationId xmlns:a16="http://schemas.microsoft.com/office/drawing/2014/main" id="{F6BD2A62-A94A-224F-9DD9-5FAA0E26B596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724" y="5234755"/>
            <a:ext cx="332782" cy="299645"/>
          </a:xfrm>
          <a:prstGeom prst="rect">
            <a:avLst/>
          </a:prstGeom>
        </p:spPr>
      </p:pic>
      <p:pic>
        <p:nvPicPr>
          <p:cNvPr id="342" name="图片 341">
            <a:extLst>
              <a:ext uri="{FF2B5EF4-FFF2-40B4-BE49-F238E27FC236}">
                <a16:creationId xmlns:a16="http://schemas.microsoft.com/office/drawing/2014/main" id="{5788DFCB-C30B-3740-9E67-CE10A32C87C1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32" y="5181051"/>
            <a:ext cx="362625" cy="399078"/>
          </a:xfrm>
          <a:prstGeom prst="rect">
            <a:avLst/>
          </a:prstGeom>
        </p:spPr>
      </p:pic>
      <p:sp>
        <p:nvSpPr>
          <p:cNvPr id="343" name="文本框 130">
            <a:extLst>
              <a:ext uri="{FF2B5EF4-FFF2-40B4-BE49-F238E27FC236}">
                <a16:creationId xmlns:a16="http://schemas.microsoft.com/office/drawing/2014/main" id="{ED9E8E4C-8823-2E4F-992D-FC2BA02E7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520" y="5538715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安全防护</a:t>
            </a:r>
          </a:p>
        </p:txBody>
      </p:sp>
      <p:pic>
        <p:nvPicPr>
          <p:cNvPr id="344" name="图片 343">
            <a:extLst>
              <a:ext uri="{FF2B5EF4-FFF2-40B4-BE49-F238E27FC236}">
                <a16:creationId xmlns:a16="http://schemas.microsoft.com/office/drawing/2014/main" id="{C22A2A90-CA91-BF4D-94FB-7D54144FC650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17" y="5230475"/>
            <a:ext cx="305638" cy="305639"/>
          </a:xfrm>
          <a:prstGeom prst="rect">
            <a:avLst/>
          </a:prstGeom>
        </p:spPr>
      </p:pic>
      <p:sp>
        <p:nvSpPr>
          <p:cNvPr id="345" name="圆角矩形 344">
            <a:extLst>
              <a:ext uri="{FF2B5EF4-FFF2-40B4-BE49-F238E27FC236}">
                <a16:creationId xmlns:a16="http://schemas.microsoft.com/office/drawing/2014/main" id="{4371C9CB-6748-2142-8F23-A3560FE8EF33}"/>
              </a:ext>
            </a:extLst>
          </p:cNvPr>
          <p:cNvSpPr/>
          <p:nvPr/>
        </p:nvSpPr>
        <p:spPr>
          <a:xfrm>
            <a:off x="5100101" y="5034981"/>
            <a:ext cx="2447623" cy="1276811"/>
          </a:xfrm>
          <a:prstGeom prst="roundRect">
            <a:avLst>
              <a:gd name="adj" fmla="val 2056"/>
            </a:avLst>
          </a:prstGeom>
          <a:solidFill>
            <a:srgbClr val="296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346" name="圆角矩形 345">
            <a:extLst>
              <a:ext uri="{FF2B5EF4-FFF2-40B4-BE49-F238E27FC236}">
                <a16:creationId xmlns:a16="http://schemas.microsoft.com/office/drawing/2014/main" id="{E030F8A9-A539-3E42-8BB4-27DD6833C860}"/>
              </a:ext>
            </a:extLst>
          </p:cNvPr>
          <p:cNvSpPr/>
          <p:nvPr/>
        </p:nvSpPr>
        <p:spPr>
          <a:xfrm>
            <a:off x="5132627" y="5177136"/>
            <a:ext cx="343325" cy="925077"/>
          </a:xfrm>
          <a:prstGeom prst="roundRect">
            <a:avLst>
              <a:gd name="adj" fmla="val 6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物联中心</a:t>
            </a:r>
          </a:p>
        </p:txBody>
      </p:sp>
      <p:sp>
        <p:nvSpPr>
          <p:cNvPr id="347" name="文本框 130">
            <a:extLst>
              <a:ext uri="{FF2B5EF4-FFF2-40B4-BE49-F238E27FC236}">
                <a16:creationId xmlns:a16="http://schemas.microsoft.com/office/drawing/2014/main" id="{7D610AC0-C60D-FB40-86FB-0029CDD21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524" y="5531808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物联数据</a:t>
            </a:r>
          </a:p>
        </p:txBody>
      </p:sp>
      <p:sp>
        <p:nvSpPr>
          <p:cNvPr id="348" name="文本框 130">
            <a:extLst>
              <a:ext uri="{FF2B5EF4-FFF2-40B4-BE49-F238E27FC236}">
                <a16:creationId xmlns:a16="http://schemas.microsoft.com/office/drawing/2014/main" id="{63DAFAFE-349F-BF48-AAA0-51E6EF982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878" y="5532493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设备控制</a:t>
            </a:r>
          </a:p>
        </p:txBody>
      </p:sp>
      <p:sp>
        <p:nvSpPr>
          <p:cNvPr id="349" name="文本框 130">
            <a:extLst>
              <a:ext uri="{FF2B5EF4-FFF2-40B4-BE49-F238E27FC236}">
                <a16:creationId xmlns:a16="http://schemas.microsoft.com/office/drawing/2014/main" id="{3F150DC0-CEC3-6B4F-9D9C-3F2DB6A47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198" y="5536123"/>
            <a:ext cx="655655" cy="2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场景管控</a:t>
            </a:r>
          </a:p>
        </p:txBody>
      </p:sp>
      <p:sp>
        <p:nvSpPr>
          <p:cNvPr id="350" name="圆角矩形 349">
            <a:extLst>
              <a:ext uri="{FF2B5EF4-FFF2-40B4-BE49-F238E27FC236}">
                <a16:creationId xmlns:a16="http://schemas.microsoft.com/office/drawing/2014/main" id="{AA8D321B-3F36-2B4E-9274-3AFB8B31F404}"/>
              </a:ext>
            </a:extLst>
          </p:cNvPr>
          <p:cNvSpPr/>
          <p:nvPr/>
        </p:nvSpPr>
        <p:spPr>
          <a:xfrm>
            <a:off x="5653360" y="5881577"/>
            <a:ext cx="1666036" cy="238005"/>
          </a:xfrm>
          <a:prstGeom prst="roundRect">
            <a:avLst>
              <a:gd name="adj" fmla="val 20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rgbClr val="2963B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IoT</a:t>
            </a:r>
            <a:r>
              <a:rPr lang="en-US" altLang="zh-CN" sz="1000" b="1" dirty="0">
                <a:solidFill>
                  <a:srgbClr val="2963B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-Hub</a:t>
            </a:r>
          </a:p>
        </p:txBody>
      </p:sp>
      <p:pic>
        <p:nvPicPr>
          <p:cNvPr id="351" name="图片 350">
            <a:extLst>
              <a:ext uri="{FF2B5EF4-FFF2-40B4-BE49-F238E27FC236}">
                <a16:creationId xmlns:a16="http://schemas.microsoft.com/office/drawing/2014/main" id="{82835BEA-F4F0-3141-BF83-03927499A9C8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40" y="5247938"/>
            <a:ext cx="306916" cy="283184"/>
          </a:xfrm>
          <a:prstGeom prst="rect">
            <a:avLst/>
          </a:prstGeom>
        </p:spPr>
      </p:pic>
      <p:pic>
        <p:nvPicPr>
          <p:cNvPr id="352" name="图片 351">
            <a:extLst>
              <a:ext uri="{FF2B5EF4-FFF2-40B4-BE49-F238E27FC236}">
                <a16:creationId xmlns:a16="http://schemas.microsoft.com/office/drawing/2014/main" id="{2C3A3EC4-E6AB-5646-8B9E-7C332C06A9AF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07" y="5221851"/>
            <a:ext cx="297636" cy="319861"/>
          </a:xfrm>
          <a:prstGeom prst="rect">
            <a:avLst/>
          </a:prstGeom>
        </p:spPr>
      </p:pic>
      <p:sp>
        <p:nvSpPr>
          <p:cNvPr id="353" name="Shape 165">
            <a:extLst>
              <a:ext uri="{FF2B5EF4-FFF2-40B4-BE49-F238E27FC236}">
                <a16:creationId xmlns:a16="http://schemas.microsoft.com/office/drawing/2014/main" id="{1721D84F-C896-CA42-9B87-EFCA7254BFF6}"/>
              </a:ext>
            </a:extLst>
          </p:cNvPr>
          <p:cNvSpPr/>
          <p:nvPr/>
        </p:nvSpPr>
        <p:spPr bwMode="auto">
          <a:xfrm>
            <a:off x="6918684" y="5238871"/>
            <a:ext cx="271508" cy="287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23" y="0"/>
                </a:moveTo>
                <a:lnTo>
                  <a:pt x="7423" y="9233"/>
                </a:lnTo>
                <a:lnTo>
                  <a:pt x="8277" y="9745"/>
                </a:lnTo>
                <a:cubicBezTo>
                  <a:pt x="8277" y="9745"/>
                  <a:pt x="8277" y="9431"/>
                  <a:pt x="8277" y="9431"/>
                </a:cubicBezTo>
                <a:cubicBezTo>
                  <a:pt x="7946" y="8625"/>
                  <a:pt x="7695" y="7748"/>
                  <a:pt x="7688" y="6865"/>
                </a:cubicBezTo>
                <a:cubicBezTo>
                  <a:pt x="7688" y="6155"/>
                  <a:pt x="7908" y="5501"/>
                  <a:pt x="8277" y="4968"/>
                </a:cubicBezTo>
                <a:lnTo>
                  <a:pt x="8277" y="1371"/>
                </a:lnTo>
                <a:lnTo>
                  <a:pt x="13321" y="3678"/>
                </a:lnTo>
                <a:lnTo>
                  <a:pt x="13321" y="5056"/>
                </a:lnTo>
                <a:cubicBezTo>
                  <a:pt x="13654" y="5572"/>
                  <a:pt x="13849" y="6194"/>
                  <a:pt x="13849" y="6865"/>
                </a:cubicBezTo>
                <a:cubicBezTo>
                  <a:pt x="13842" y="7695"/>
                  <a:pt x="13623" y="8519"/>
                  <a:pt x="13321" y="9283"/>
                </a:cubicBezTo>
                <a:lnTo>
                  <a:pt x="13321" y="10284"/>
                </a:lnTo>
                <a:lnTo>
                  <a:pt x="14179" y="9863"/>
                </a:lnTo>
                <a:lnTo>
                  <a:pt x="14179" y="3089"/>
                </a:lnTo>
                <a:lnTo>
                  <a:pt x="7423" y="0"/>
                </a:lnTo>
                <a:close/>
                <a:moveTo>
                  <a:pt x="6756" y="3544"/>
                </a:moveTo>
                <a:lnTo>
                  <a:pt x="0" y="6635"/>
                </a:lnTo>
                <a:lnTo>
                  <a:pt x="0" y="18903"/>
                </a:lnTo>
                <a:lnTo>
                  <a:pt x="6756" y="15814"/>
                </a:lnTo>
                <a:lnTo>
                  <a:pt x="6756" y="11939"/>
                </a:lnTo>
                <a:lnTo>
                  <a:pt x="5900" y="11427"/>
                </a:lnTo>
                <a:cubicBezTo>
                  <a:pt x="5900" y="11427"/>
                  <a:pt x="5900" y="15226"/>
                  <a:pt x="5900" y="15226"/>
                </a:cubicBezTo>
                <a:lnTo>
                  <a:pt x="857" y="17530"/>
                </a:lnTo>
                <a:lnTo>
                  <a:pt x="857" y="7222"/>
                </a:lnTo>
                <a:lnTo>
                  <a:pt x="5900" y="4918"/>
                </a:lnTo>
                <a:lnTo>
                  <a:pt x="5900" y="8321"/>
                </a:lnTo>
                <a:lnTo>
                  <a:pt x="6756" y="8833"/>
                </a:lnTo>
                <a:lnTo>
                  <a:pt x="6756" y="3544"/>
                </a:lnTo>
                <a:close/>
                <a:moveTo>
                  <a:pt x="21600" y="3544"/>
                </a:moveTo>
                <a:cubicBezTo>
                  <a:pt x="21600" y="3544"/>
                  <a:pt x="14843" y="6633"/>
                  <a:pt x="14843" y="6633"/>
                </a:cubicBezTo>
                <a:lnTo>
                  <a:pt x="14843" y="9535"/>
                </a:lnTo>
                <a:lnTo>
                  <a:pt x="15700" y="9112"/>
                </a:lnTo>
                <a:lnTo>
                  <a:pt x="15700" y="7222"/>
                </a:lnTo>
                <a:lnTo>
                  <a:pt x="20743" y="4918"/>
                </a:lnTo>
                <a:lnTo>
                  <a:pt x="20743" y="17923"/>
                </a:lnTo>
                <a:lnTo>
                  <a:pt x="15700" y="20228"/>
                </a:lnTo>
                <a:lnTo>
                  <a:pt x="15700" y="12092"/>
                </a:lnTo>
                <a:lnTo>
                  <a:pt x="14843" y="12513"/>
                </a:lnTo>
                <a:lnTo>
                  <a:pt x="14843" y="21600"/>
                </a:lnTo>
                <a:lnTo>
                  <a:pt x="21600" y="18511"/>
                </a:lnTo>
                <a:lnTo>
                  <a:pt x="21600" y="3544"/>
                </a:lnTo>
                <a:close/>
                <a:moveTo>
                  <a:pt x="10758" y="4407"/>
                </a:moveTo>
                <a:cubicBezTo>
                  <a:pt x="9452" y="4407"/>
                  <a:pt x="8392" y="5520"/>
                  <a:pt x="8392" y="6892"/>
                </a:cubicBezTo>
                <a:cubicBezTo>
                  <a:pt x="8392" y="8588"/>
                  <a:pt x="9604" y="10653"/>
                  <a:pt x="10293" y="11692"/>
                </a:cubicBezTo>
                <a:cubicBezTo>
                  <a:pt x="10193" y="11733"/>
                  <a:pt x="10099" y="11788"/>
                  <a:pt x="10015" y="11853"/>
                </a:cubicBezTo>
                <a:lnTo>
                  <a:pt x="4347" y="8459"/>
                </a:lnTo>
                <a:cubicBezTo>
                  <a:pt x="4357" y="8392"/>
                  <a:pt x="4367" y="8324"/>
                  <a:pt x="4367" y="8254"/>
                </a:cubicBezTo>
                <a:cubicBezTo>
                  <a:pt x="4367" y="7536"/>
                  <a:pt x="3814" y="6955"/>
                  <a:pt x="3131" y="6955"/>
                </a:cubicBezTo>
                <a:cubicBezTo>
                  <a:pt x="2447" y="6955"/>
                  <a:pt x="1894" y="7536"/>
                  <a:pt x="1894" y="8254"/>
                </a:cubicBezTo>
                <a:cubicBezTo>
                  <a:pt x="1894" y="8971"/>
                  <a:pt x="2447" y="9552"/>
                  <a:pt x="3131" y="9552"/>
                </a:cubicBezTo>
                <a:cubicBezTo>
                  <a:pt x="3436" y="9552"/>
                  <a:pt x="3711" y="9433"/>
                  <a:pt x="3926" y="9241"/>
                </a:cubicBezTo>
                <a:lnTo>
                  <a:pt x="9541" y="12604"/>
                </a:lnTo>
                <a:cubicBezTo>
                  <a:pt x="9519" y="12699"/>
                  <a:pt x="9506" y="12797"/>
                  <a:pt x="9506" y="12900"/>
                </a:cubicBezTo>
                <a:cubicBezTo>
                  <a:pt x="9506" y="13616"/>
                  <a:pt x="10059" y="14198"/>
                  <a:pt x="10742" y="14198"/>
                </a:cubicBezTo>
                <a:cubicBezTo>
                  <a:pt x="11406" y="14198"/>
                  <a:pt x="11944" y="13646"/>
                  <a:pt x="11973" y="12957"/>
                </a:cubicBezTo>
                <a:lnTo>
                  <a:pt x="17674" y="10148"/>
                </a:lnTo>
                <a:cubicBezTo>
                  <a:pt x="17879" y="10305"/>
                  <a:pt x="18128" y="10402"/>
                  <a:pt x="18402" y="10402"/>
                </a:cubicBezTo>
                <a:cubicBezTo>
                  <a:pt x="19085" y="10402"/>
                  <a:pt x="19639" y="9819"/>
                  <a:pt x="19639" y="9102"/>
                </a:cubicBezTo>
                <a:cubicBezTo>
                  <a:pt x="19639" y="8384"/>
                  <a:pt x="19085" y="7804"/>
                  <a:pt x="18402" y="7804"/>
                </a:cubicBezTo>
                <a:cubicBezTo>
                  <a:pt x="17719" y="7804"/>
                  <a:pt x="17165" y="8384"/>
                  <a:pt x="17165" y="9102"/>
                </a:cubicBezTo>
                <a:cubicBezTo>
                  <a:pt x="17165" y="9200"/>
                  <a:pt x="17177" y="9298"/>
                  <a:pt x="17197" y="9391"/>
                </a:cubicBezTo>
                <a:lnTo>
                  <a:pt x="11707" y="12095"/>
                </a:lnTo>
                <a:cubicBezTo>
                  <a:pt x="11577" y="11926"/>
                  <a:pt x="11413" y="11786"/>
                  <a:pt x="11219" y="11700"/>
                </a:cubicBezTo>
                <a:cubicBezTo>
                  <a:pt x="11908" y="10665"/>
                  <a:pt x="13124" y="8593"/>
                  <a:pt x="13124" y="6892"/>
                </a:cubicBezTo>
                <a:cubicBezTo>
                  <a:pt x="13124" y="5520"/>
                  <a:pt x="12065" y="4407"/>
                  <a:pt x="10758" y="4407"/>
                </a:cubicBezTo>
                <a:close/>
                <a:moveTo>
                  <a:pt x="10747" y="5590"/>
                </a:moveTo>
                <a:cubicBezTo>
                  <a:pt x="11453" y="5590"/>
                  <a:pt x="12025" y="6191"/>
                  <a:pt x="12025" y="6932"/>
                </a:cubicBezTo>
                <a:cubicBezTo>
                  <a:pt x="12025" y="7673"/>
                  <a:pt x="11453" y="8274"/>
                  <a:pt x="10747" y="8274"/>
                </a:cubicBezTo>
                <a:cubicBezTo>
                  <a:pt x="10042" y="8274"/>
                  <a:pt x="9471" y="7673"/>
                  <a:pt x="9471" y="6932"/>
                </a:cubicBezTo>
                <a:cubicBezTo>
                  <a:pt x="9471" y="6191"/>
                  <a:pt x="10042" y="5590"/>
                  <a:pt x="10747" y="5590"/>
                </a:cubicBezTo>
                <a:close/>
                <a:moveTo>
                  <a:pt x="7423" y="12339"/>
                </a:moveTo>
                <a:lnTo>
                  <a:pt x="7423" y="15814"/>
                </a:lnTo>
                <a:lnTo>
                  <a:pt x="7680" y="15931"/>
                </a:lnTo>
                <a:lnTo>
                  <a:pt x="14179" y="18903"/>
                </a:lnTo>
                <a:lnTo>
                  <a:pt x="14179" y="12842"/>
                </a:lnTo>
                <a:lnTo>
                  <a:pt x="13321" y="13264"/>
                </a:lnTo>
                <a:cubicBezTo>
                  <a:pt x="13321" y="13264"/>
                  <a:pt x="13321" y="17530"/>
                  <a:pt x="13321" y="17530"/>
                </a:cubicBezTo>
                <a:lnTo>
                  <a:pt x="8277" y="15226"/>
                </a:lnTo>
                <a:lnTo>
                  <a:pt x="8277" y="12851"/>
                </a:lnTo>
                <a:lnTo>
                  <a:pt x="7423" y="1233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lIns="0" tIns="0" rIns="0" bIns="0" anchor="ctr"/>
          <a:lstStyle/>
          <a:p>
            <a:pPr defTabSz="457200" eaLnBrk="1" fontAlgn="auto" hangingPunct="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5" name="圆角矩形 354">
            <a:extLst>
              <a:ext uri="{FF2B5EF4-FFF2-40B4-BE49-F238E27FC236}">
                <a16:creationId xmlns:a16="http://schemas.microsoft.com/office/drawing/2014/main" id="{9B4CFD28-8FF2-A64F-A316-3725E2F34146}"/>
              </a:ext>
            </a:extLst>
          </p:cNvPr>
          <p:cNvSpPr/>
          <p:nvPr/>
        </p:nvSpPr>
        <p:spPr>
          <a:xfrm>
            <a:off x="7854879" y="2694891"/>
            <a:ext cx="767277" cy="303552"/>
          </a:xfrm>
          <a:prstGeom prst="roundRect">
            <a:avLst>
              <a:gd name="adj" fmla="val 6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能力</a:t>
            </a:r>
          </a:p>
        </p:txBody>
      </p:sp>
      <p:sp>
        <p:nvSpPr>
          <p:cNvPr id="356" name="文本框 148">
            <a:extLst>
              <a:ext uri="{FF2B5EF4-FFF2-40B4-BE49-F238E27FC236}">
                <a16:creationId xmlns:a16="http://schemas.microsoft.com/office/drawing/2014/main" id="{C39AFD48-AD02-7D4C-86B6-944A0C767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780" y="4091585"/>
            <a:ext cx="655655" cy="2373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应用市场</a:t>
            </a:r>
          </a:p>
        </p:txBody>
      </p:sp>
      <p:sp>
        <p:nvSpPr>
          <p:cNvPr id="357" name="文本框 148">
            <a:extLst>
              <a:ext uri="{FF2B5EF4-FFF2-40B4-BE49-F238E27FC236}">
                <a16:creationId xmlns:a16="http://schemas.microsoft.com/office/drawing/2014/main" id="{AF0202F9-45A1-234D-B90F-949642429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0126" y="4090463"/>
            <a:ext cx="655655" cy="2373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应用计费</a:t>
            </a:r>
          </a:p>
        </p:txBody>
      </p:sp>
      <p:pic>
        <p:nvPicPr>
          <p:cNvPr id="358" name="图片 357">
            <a:extLst>
              <a:ext uri="{FF2B5EF4-FFF2-40B4-BE49-F238E27FC236}">
                <a16:creationId xmlns:a16="http://schemas.microsoft.com/office/drawing/2014/main" id="{183C210E-63B1-C748-8236-178B0A761B7F}"/>
              </a:ext>
            </a:extLst>
          </p:cNvPr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11" y="4924397"/>
            <a:ext cx="288662" cy="251011"/>
          </a:xfrm>
          <a:prstGeom prst="rect">
            <a:avLst/>
          </a:prstGeom>
        </p:spPr>
      </p:pic>
      <p:sp>
        <p:nvSpPr>
          <p:cNvPr id="359" name="文本框 148">
            <a:extLst>
              <a:ext uri="{FF2B5EF4-FFF2-40B4-BE49-F238E27FC236}">
                <a16:creationId xmlns:a16="http://schemas.microsoft.com/office/drawing/2014/main" id="{77D85F60-AFB8-B348-9F65-CAED64538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9240" y="5217920"/>
            <a:ext cx="655655" cy="2373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数据同步</a:t>
            </a:r>
          </a:p>
        </p:txBody>
      </p:sp>
      <p:sp>
        <p:nvSpPr>
          <p:cNvPr id="360" name="文本框 148">
            <a:extLst>
              <a:ext uri="{FF2B5EF4-FFF2-40B4-BE49-F238E27FC236}">
                <a16:creationId xmlns:a16="http://schemas.microsoft.com/office/drawing/2014/main" id="{B55BF237-F84A-3240-96D6-9C852B13D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586" y="5216798"/>
            <a:ext cx="655655" cy="2373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应用分发</a:t>
            </a:r>
          </a:p>
        </p:txBody>
      </p:sp>
      <p:sp>
        <p:nvSpPr>
          <p:cNvPr id="361" name="文本框 148">
            <a:extLst>
              <a:ext uri="{FF2B5EF4-FFF2-40B4-BE49-F238E27FC236}">
                <a16:creationId xmlns:a16="http://schemas.microsoft.com/office/drawing/2014/main" id="{BB72FB55-F117-9746-9D0A-527D6132B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131" y="5900173"/>
            <a:ext cx="655655" cy="2373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软件接入</a:t>
            </a:r>
          </a:p>
        </p:txBody>
      </p:sp>
      <p:sp>
        <p:nvSpPr>
          <p:cNvPr id="362" name="文本框 148">
            <a:extLst>
              <a:ext uri="{FF2B5EF4-FFF2-40B4-BE49-F238E27FC236}">
                <a16:creationId xmlns:a16="http://schemas.microsoft.com/office/drawing/2014/main" id="{6DEDA56C-1D46-034A-8146-DA334FD23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477" y="5899051"/>
            <a:ext cx="655655" cy="2373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800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硬件接入</a:t>
            </a:r>
          </a:p>
        </p:txBody>
      </p:sp>
      <p:sp>
        <p:nvSpPr>
          <p:cNvPr id="363" name="圆角矩形 362">
            <a:extLst>
              <a:ext uri="{FF2B5EF4-FFF2-40B4-BE49-F238E27FC236}">
                <a16:creationId xmlns:a16="http://schemas.microsoft.com/office/drawing/2014/main" id="{8F94F036-51DC-4C4A-AB33-5C2AD8AA000F}"/>
              </a:ext>
            </a:extLst>
          </p:cNvPr>
          <p:cNvSpPr/>
          <p:nvPr/>
        </p:nvSpPr>
        <p:spPr>
          <a:xfrm>
            <a:off x="7872180" y="4508150"/>
            <a:ext cx="767277" cy="303552"/>
          </a:xfrm>
          <a:prstGeom prst="roundRect">
            <a:avLst>
              <a:gd name="adj" fmla="val 60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服务</a:t>
            </a:r>
          </a:p>
        </p:txBody>
      </p:sp>
      <p:pic>
        <p:nvPicPr>
          <p:cNvPr id="364" name="图片 363">
            <a:extLst>
              <a:ext uri="{FF2B5EF4-FFF2-40B4-BE49-F238E27FC236}">
                <a16:creationId xmlns:a16="http://schemas.microsoft.com/office/drawing/2014/main" id="{46739F57-CD95-7B4D-8E97-FB4D77ADE57C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95" y="3118344"/>
            <a:ext cx="286066" cy="286066"/>
          </a:xfrm>
          <a:prstGeom prst="rect">
            <a:avLst/>
          </a:prstGeom>
        </p:spPr>
      </p:pic>
      <p:pic>
        <p:nvPicPr>
          <p:cNvPr id="365" name="图片 364">
            <a:extLst>
              <a:ext uri="{FF2B5EF4-FFF2-40B4-BE49-F238E27FC236}">
                <a16:creationId xmlns:a16="http://schemas.microsoft.com/office/drawing/2014/main" id="{05C77DD5-BF46-D742-9F40-DEC02EAE02A6}"/>
              </a:ext>
            </a:extLst>
          </p:cNvPr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95" y="3067395"/>
            <a:ext cx="344828" cy="344828"/>
          </a:xfrm>
          <a:prstGeom prst="rect">
            <a:avLst/>
          </a:prstGeom>
        </p:spPr>
      </p:pic>
      <p:pic>
        <p:nvPicPr>
          <p:cNvPr id="366" name="图片 365">
            <a:extLst>
              <a:ext uri="{FF2B5EF4-FFF2-40B4-BE49-F238E27FC236}">
                <a16:creationId xmlns:a16="http://schemas.microsoft.com/office/drawing/2014/main" id="{9AFADAD6-BC6E-D04C-9000-1F4325B4D1E2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74" y="3787500"/>
            <a:ext cx="300284" cy="300285"/>
          </a:xfrm>
          <a:prstGeom prst="rect">
            <a:avLst/>
          </a:prstGeom>
        </p:spPr>
      </p:pic>
      <p:pic>
        <p:nvPicPr>
          <p:cNvPr id="367" name="图片 366">
            <a:extLst>
              <a:ext uri="{FF2B5EF4-FFF2-40B4-BE49-F238E27FC236}">
                <a16:creationId xmlns:a16="http://schemas.microsoft.com/office/drawing/2014/main" id="{35839EE7-8DC7-D54B-AA48-EC76290DA327}"/>
              </a:ext>
            </a:extLst>
          </p:cNvPr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22" y="3807144"/>
            <a:ext cx="297062" cy="278932"/>
          </a:xfrm>
          <a:prstGeom prst="rect">
            <a:avLst/>
          </a:prstGeom>
        </p:spPr>
      </p:pic>
      <p:pic>
        <p:nvPicPr>
          <p:cNvPr id="368" name="图片 367">
            <a:extLst>
              <a:ext uri="{FF2B5EF4-FFF2-40B4-BE49-F238E27FC236}">
                <a16:creationId xmlns:a16="http://schemas.microsoft.com/office/drawing/2014/main" id="{6F1D5D60-FC88-1842-876E-8DC0DBF723BA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1873" y="4882391"/>
            <a:ext cx="345625" cy="318227"/>
          </a:xfrm>
          <a:prstGeom prst="rect">
            <a:avLst/>
          </a:prstGeom>
        </p:spPr>
      </p:pic>
      <p:grpSp>
        <p:nvGrpSpPr>
          <p:cNvPr id="369" name="Group 167">
            <a:extLst>
              <a:ext uri="{FF2B5EF4-FFF2-40B4-BE49-F238E27FC236}">
                <a16:creationId xmlns:a16="http://schemas.microsoft.com/office/drawing/2014/main" id="{4D85CF3F-EDF2-EA44-A47A-D47A9E7F9A34}"/>
              </a:ext>
            </a:extLst>
          </p:cNvPr>
          <p:cNvGrpSpPr>
            <a:grpSpLocks/>
          </p:cNvGrpSpPr>
          <p:nvPr/>
        </p:nvGrpSpPr>
        <p:grpSpPr bwMode="auto">
          <a:xfrm>
            <a:off x="7886896" y="5586082"/>
            <a:ext cx="240566" cy="296176"/>
            <a:chOff x="640" y="-114"/>
            <a:chExt cx="699453" cy="851889"/>
          </a:xfrm>
        </p:grpSpPr>
        <p:sp>
          <p:nvSpPr>
            <p:cNvPr id="370" name="Freeform 169">
              <a:extLst>
                <a:ext uri="{FF2B5EF4-FFF2-40B4-BE49-F238E27FC236}">
                  <a16:creationId xmlns:a16="http://schemas.microsoft.com/office/drawing/2014/main" id="{F9C28811-6FFF-7649-ABAA-E0D98456771A}"/>
                </a:ext>
              </a:extLst>
            </p:cNvPr>
            <p:cNvSpPr/>
            <p:nvPr/>
          </p:nvSpPr>
          <p:spPr bwMode="auto">
            <a:xfrm>
              <a:off x="640" y="-114"/>
              <a:ext cx="552792" cy="851889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8952" y="19932"/>
                  </a:moveTo>
                  <a:cubicBezTo>
                    <a:pt x="8650" y="19932"/>
                    <a:pt x="8405" y="20080"/>
                    <a:pt x="8405" y="20264"/>
                  </a:cubicBezTo>
                  <a:cubicBezTo>
                    <a:pt x="8405" y="20448"/>
                    <a:pt x="8650" y="20597"/>
                    <a:pt x="8952" y="20597"/>
                  </a:cubicBezTo>
                  <a:lnTo>
                    <a:pt x="12747" y="20597"/>
                  </a:lnTo>
                  <a:cubicBezTo>
                    <a:pt x="13049" y="20597"/>
                    <a:pt x="13294" y="20448"/>
                    <a:pt x="13294" y="20264"/>
                  </a:cubicBezTo>
                  <a:cubicBezTo>
                    <a:pt x="13294" y="20080"/>
                    <a:pt x="13049" y="19932"/>
                    <a:pt x="12747" y="19932"/>
                  </a:cubicBezTo>
                  <a:lnTo>
                    <a:pt x="8952" y="19932"/>
                  </a:lnTo>
                  <a:close/>
                  <a:moveTo>
                    <a:pt x="14524" y="1045"/>
                  </a:moveTo>
                  <a:cubicBezTo>
                    <a:pt x="14370" y="1045"/>
                    <a:pt x="14245" y="1121"/>
                    <a:pt x="14245" y="1215"/>
                  </a:cubicBezTo>
                  <a:cubicBezTo>
                    <a:pt x="14245" y="1308"/>
                    <a:pt x="14370" y="1384"/>
                    <a:pt x="14524" y="1384"/>
                  </a:cubicBezTo>
                  <a:cubicBezTo>
                    <a:pt x="14677" y="1384"/>
                    <a:pt x="14802" y="1308"/>
                    <a:pt x="14802" y="1215"/>
                  </a:cubicBezTo>
                  <a:cubicBezTo>
                    <a:pt x="14802" y="1121"/>
                    <a:pt x="14677" y="1045"/>
                    <a:pt x="14524" y="1045"/>
                  </a:cubicBezTo>
                  <a:close/>
                  <a:moveTo>
                    <a:pt x="9057" y="1033"/>
                  </a:moveTo>
                  <a:cubicBezTo>
                    <a:pt x="8863" y="1033"/>
                    <a:pt x="8706" y="1129"/>
                    <a:pt x="8706" y="1247"/>
                  </a:cubicBezTo>
                  <a:cubicBezTo>
                    <a:pt x="8706" y="1365"/>
                    <a:pt x="8863" y="1461"/>
                    <a:pt x="9057" y="1461"/>
                  </a:cubicBezTo>
                  <a:lnTo>
                    <a:pt x="12664" y="1461"/>
                  </a:lnTo>
                  <a:cubicBezTo>
                    <a:pt x="12858" y="1461"/>
                    <a:pt x="13016" y="1365"/>
                    <a:pt x="13016" y="1247"/>
                  </a:cubicBezTo>
                  <a:cubicBezTo>
                    <a:pt x="13016" y="1129"/>
                    <a:pt x="12858" y="1033"/>
                    <a:pt x="12664" y="1033"/>
                  </a:cubicBezTo>
                  <a:lnTo>
                    <a:pt x="9057" y="1033"/>
                  </a:lnTo>
                  <a:close/>
                  <a:moveTo>
                    <a:pt x="1363" y="0"/>
                  </a:moveTo>
                  <a:lnTo>
                    <a:pt x="20237" y="0"/>
                  </a:lnTo>
                  <a:cubicBezTo>
                    <a:pt x="20990" y="0"/>
                    <a:pt x="21600" y="372"/>
                    <a:pt x="21600" y="830"/>
                  </a:cubicBezTo>
                  <a:lnTo>
                    <a:pt x="21600" y="5692"/>
                  </a:lnTo>
                  <a:lnTo>
                    <a:pt x="21270" y="5632"/>
                  </a:lnTo>
                  <a:lnTo>
                    <a:pt x="20400" y="5579"/>
                  </a:lnTo>
                  <a:lnTo>
                    <a:pt x="20400" y="2370"/>
                  </a:lnTo>
                  <a:lnTo>
                    <a:pt x="1200" y="2370"/>
                  </a:lnTo>
                  <a:lnTo>
                    <a:pt x="1200" y="19230"/>
                  </a:lnTo>
                  <a:lnTo>
                    <a:pt x="20400" y="19230"/>
                  </a:lnTo>
                  <a:lnTo>
                    <a:pt x="20400" y="14793"/>
                  </a:lnTo>
                  <a:lnTo>
                    <a:pt x="20445" y="14793"/>
                  </a:lnTo>
                  <a:cubicBezTo>
                    <a:pt x="20683" y="14783"/>
                    <a:pt x="20896" y="14767"/>
                    <a:pt x="21098" y="14745"/>
                  </a:cubicBezTo>
                  <a:lnTo>
                    <a:pt x="21600" y="14677"/>
                  </a:lnTo>
                  <a:lnTo>
                    <a:pt x="21600" y="20770"/>
                  </a:lnTo>
                  <a:cubicBezTo>
                    <a:pt x="21600" y="21228"/>
                    <a:pt x="20990" y="21600"/>
                    <a:pt x="20237" y="21600"/>
                  </a:cubicBezTo>
                  <a:lnTo>
                    <a:pt x="1363" y="21600"/>
                  </a:lnTo>
                  <a:cubicBezTo>
                    <a:pt x="610" y="21600"/>
                    <a:pt x="0" y="21228"/>
                    <a:pt x="0" y="20770"/>
                  </a:cubicBezTo>
                  <a:lnTo>
                    <a:pt x="0" y="830"/>
                  </a:lnTo>
                  <a:cubicBezTo>
                    <a:pt x="0" y="372"/>
                    <a:pt x="610" y="0"/>
                    <a:pt x="1363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  <a:miter lim="400000"/>
              <a:headEnd/>
              <a:tailEnd/>
            </a:ln>
          </p:spPr>
          <p:txBody>
            <a:bodyPr lIns="91439" tIns="91439" rIns="91439" bIns="91439" anchor="ctr"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 kern="0">
                <a:solidFill>
                  <a:prstClr val="black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71" name="Freeform 170">
              <a:extLst>
                <a:ext uri="{FF2B5EF4-FFF2-40B4-BE49-F238E27FC236}">
                  <a16:creationId xmlns:a16="http://schemas.microsoft.com/office/drawing/2014/main" id="{90C12812-9E77-584A-BF82-13E3C7F026CE}"/>
                </a:ext>
              </a:extLst>
            </p:cNvPr>
            <p:cNvSpPr/>
            <p:nvPr/>
          </p:nvSpPr>
          <p:spPr bwMode="auto">
            <a:xfrm rot="-402625">
              <a:off x="320281" y="215201"/>
              <a:ext cx="379812" cy="381527"/>
            </a:xfrm>
            <a:custGeom>
              <a:avLst/>
              <a:gdLst>
                <a:gd name="T0" fmla="*/ 1057376137 w 21550"/>
                <a:gd name="T1" fmla="*/ 1027504721 h 21500"/>
                <a:gd name="T2" fmla="*/ 1057376137 w 21550"/>
                <a:gd name="T3" fmla="*/ 1027504721 h 21500"/>
                <a:gd name="T4" fmla="*/ 1057376137 w 21550"/>
                <a:gd name="T5" fmla="*/ 1027504721 h 21500"/>
                <a:gd name="T6" fmla="*/ 1057376137 w 21550"/>
                <a:gd name="T7" fmla="*/ 1027504721 h 215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50" h="21500" extrusionOk="0">
                  <a:moveTo>
                    <a:pt x="10653" y="4861"/>
                  </a:moveTo>
                  <a:cubicBezTo>
                    <a:pt x="7430" y="4861"/>
                    <a:pt x="4816" y="7491"/>
                    <a:pt x="4816" y="10736"/>
                  </a:cubicBezTo>
                  <a:cubicBezTo>
                    <a:pt x="4816" y="13981"/>
                    <a:pt x="7430" y="16612"/>
                    <a:pt x="10653" y="16612"/>
                  </a:cubicBezTo>
                  <a:cubicBezTo>
                    <a:pt x="13877" y="16612"/>
                    <a:pt x="16490" y="13981"/>
                    <a:pt x="16490" y="10736"/>
                  </a:cubicBezTo>
                  <a:cubicBezTo>
                    <a:pt x="16490" y="7491"/>
                    <a:pt x="13877" y="4861"/>
                    <a:pt x="10653" y="4861"/>
                  </a:cubicBezTo>
                  <a:close/>
                  <a:moveTo>
                    <a:pt x="11037" y="9"/>
                  </a:moveTo>
                  <a:lnTo>
                    <a:pt x="11037" y="2106"/>
                  </a:lnTo>
                  <a:lnTo>
                    <a:pt x="12389" y="2243"/>
                  </a:lnTo>
                  <a:cubicBezTo>
                    <a:pt x="12880" y="2345"/>
                    <a:pt x="13355" y="2488"/>
                    <a:pt x="13811" y="2669"/>
                  </a:cubicBezTo>
                  <a:lnTo>
                    <a:pt x="14531" y="3029"/>
                  </a:lnTo>
                  <a:lnTo>
                    <a:pt x="15734" y="1267"/>
                  </a:lnTo>
                  <a:cubicBezTo>
                    <a:pt x="16694" y="1870"/>
                    <a:pt x="17384" y="2246"/>
                    <a:pt x="18388" y="3411"/>
                  </a:cubicBezTo>
                  <a:lnTo>
                    <a:pt x="16901" y="4812"/>
                  </a:lnTo>
                  <a:lnTo>
                    <a:pt x="17299" y="5222"/>
                  </a:lnTo>
                  <a:cubicBezTo>
                    <a:pt x="17913" y="5971"/>
                    <a:pt x="18405" y="6826"/>
                    <a:pt x="18743" y="7755"/>
                  </a:cubicBezTo>
                  <a:lnTo>
                    <a:pt x="18841" y="8123"/>
                  </a:lnTo>
                  <a:lnTo>
                    <a:pt x="20900" y="7558"/>
                  </a:lnTo>
                  <a:cubicBezTo>
                    <a:pt x="21246" y="8642"/>
                    <a:pt x="21531" y="9378"/>
                    <a:pt x="21550" y="10920"/>
                  </a:cubicBezTo>
                  <a:lnTo>
                    <a:pt x="19235" y="11038"/>
                  </a:lnTo>
                  <a:lnTo>
                    <a:pt x="19090" y="12483"/>
                  </a:lnTo>
                  <a:cubicBezTo>
                    <a:pt x="18990" y="12977"/>
                    <a:pt x="18848" y="13455"/>
                    <a:pt x="18668" y="13915"/>
                  </a:cubicBezTo>
                  <a:lnTo>
                    <a:pt x="18258" y="14746"/>
                  </a:lnTo>
                  <a:lnTo>
                    <a:pt x="20002" y="15725"/>
                  </a:lnTo>
                  <a:cubicBezTo>
                    <a:pt x="19495" y="16744"/>
                    <a:pt x="19188" y="17470"/>
                    <a:pt x="18129" y="18585"/>
                  </a:cubicBezTo>
                  <a:lnTo>
                    <a:pt x="16462" y="17100"/>
                  </a:lnTo>
                  <a:lnTo>
                    <a:pt x="16131" y="17425"/>
                  </a:lnTo>
                  <a:cubicBezTo>
                    <a:pt x="15387" y="18044"/>
                    <a:pt x="14538" y="18538"/>
                    <a:pt x="13614" y="18879"/>
                  </a:cubicBezTo>
                  <a:lnTo>
                    <a:pt x="13248" y="18978"/>
                  </a:lnTo>
                  <a:lnTo>
                    <a:pt x="13691" y="21007"/>
                  </a:lnTo>
                  <a:cubicBezTo>
                    <a:pt x="12597" y="21300"/>
                    <a:pt x="11853" y="21550"/>
                    <a:pt x="10322" y="21491"/>
                  </a:cubicBezTo>
                  <a:lnTo>
                    <a:pt x="10322" y="19371"/>
                  </a:lnTo>
                  <a:lnTo>
                    <a:pt x="8918" y="19229"/>
                  </a:lnTo>
                  <a:cubicBezTo>
                    <a:pt x="8427" y="19128"/>
                    <a:pt x="7952" y="18985"/>
                    <a:pt x="7496" y="18803"/>
                  </a:cubicBezTo>
                  <a:lnTo>
                    <a:pt x="6620" y="18366"/>
                  </a:lnTo>
                  <a:lnTo>
                    <a:pt x="5672" y="20063"/>
                  </a:lnTo>
                  <a:cubicBezTo>
                    <a:pt x="4662" y="19550"/>
                    <a:pt x="3941" y="19238"/>
                    <a:pt x="2837" y="18168"/>
                  </a:cubicBezTo>
                  <a:lnTo>
                    <a:pt x="4284" y="16535"/>
                  </a:lnTo>
                  <a:lnTo>
                    <a:pt x="4008" y="16250"/>
                  </a:lnTo>
                  <a:cubicBezTo>
                    <a:pt x="3394" y="15501"/>
                    <a:pt x="2902" y="14646"/>
                    <a:pt x="2564" y="13717"/>
                  </a:cubicBezTo>
                  <a:lnTo>
                    <a:pt x="2457" y="13317"/>
                  </a:lnTo>
                  <a:lnTo>
                    <a:pt x="490" y="13752"/>
                  </a:lnTo>
                  <a:cubicBezTo>
                    <a:pt x="198" y="12651"/>
                    <a:pt x="-50" y="11902"/>
                    <a:pt x="8" y="10361"/>
                  </a:cubicBezTo>
                  <a:lnTo>
                    <a:pt x="2079" y="10361"/>
                  </a:lnTo>
                  <a:lnTo>
                    <a:pt x="2216" y="8989"/>
                  </a:lnTo>
                  <a:cubicBezTo>
                    <a:pt x="2331" y="8425"/>
                    <a:pt x="2500" y="7880"/>
                    <a:pt x="2718" y="7362"/>
                  </a:cubicBezTo>
                  <a:lnTo>
                    <a:pt x="3033" y="6777"/>
                  </a:lnTo>
                  <a:lnTo>
                    <a:pt x="1314" y="5647"/>
                  </a:lnTo>
                  <a:cubicBezTo>
                    <a:pt x="1891" y="4666"/>
                    <a:pt x="2248" y="3963"/>
                    <a:pt x="3382" y="2926"/>
                  </a:cubicBezTo>
                  <a:lnTo>
                    <a:pt x="4816" y="4397"/>
                  </a:lnTo>
                  <a:lnTo>
                    <a:pt x="5838" y="3548"/>
                  </a:lnTo>
                  <a:cubicBezTo>
                    <a:pt x="6526" y="3081"/>
                    <a:pt x="7283" y="2710"/>
                    <a:pt x="8092" y="2457"/>
                  </a:cubicBezTo>
                  <a:lnTo>
                    <a:pt x="8096" y="2456"/>
                  </a:lnTo>
                  <a:lnTo>
                    <a:pt x="7668" y="493"/>
                  </a:lnTo>
                  <a:cubicBezTo>
                    <a:pt x="8762" y="200"/>
                    <a:pt x="9505" y="-50"/>
                    <a:pt x="11037" y="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  <a:miter lim="400000"/>
              <a:headEnd/>
              <a:tailEnd/>
            </a:ln>
          </p:spPr>
          <p:txBody>
            <a:bodyPr lIns="91439" tIns="91439" rIns="91439" bIns="91439" anchor="ctr"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 kern="0" dirty="0">
                <a:solidFill>
                  <a:prstClr val="black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372" name="Freeform 171">
              <a:extLst>
                <a:ext uri="{FF2B5EF4-FFF2-40B4-BE49-F238E27FC236}">
                  <a16:creationId xmlns:a16="http://schemas.microsoft.com/office/drawing/2014/main" id="{773034F4-65CC-0F4A-B4B2-44DF4856AAE5}"/>
                </a:ext>
              </a:extLst>
            </p:cNvPr>
            <p:cNvSpPr/>
            <p:nvPr/>
          </p:nvSpPr>
          <p:spPr bwMode="auto">
            <a:xfrm>
              <a:off x="98413" y="411630"/>
              <a:ext cx="244431" cy="241759"/>
            </a:xfrm>
            <a:custGeom>
              <a:avLst/>
              <a:gdLst>
                <a:gd name="T0" fmla="*/ 177311656 w 21550"/>
                <a:gd name="T1" fmla="*/ 172297520 h 21500"/>
                <a:gd name="T2" fmla="*/ 177311656 w 21550"/>
                <a:gd name="T3" fmla="*/ 172297520 h 21500"/>
                <a:gd name="T4" fmla="*/ 177311656 w 21550"/>
                <a:gd name="T5" fmla="*/ 172297520 h 21500"/>
                <a:gd name="T6" fmla="*/ 177311656 w 21550"/>
                <a:gd name="T7" fmla="*/ 172297520 h 215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50" h="21500" extrusionOk="0">
                  <a:moveTo>
                    <a:pt x="10653" y="4861"/>
                  </a:moveTo>
                  <a:cubicBezTo>
                    <a:pt x="7430" y="4861"/>
                    <a:pt x="4816" y="7491"/>
                    <a:pt x="4816" y="10736"/>
                  </a:cubicBezTo>
                  <a:cubicBezTo>
                    <a:pt x="4816" y="13981"/>
                    <a:pt x="7430" y="16612"/>
                    <a:pt x="10653" y="16612"/>
                  </a:cubicBezTo>
                  <a:cubicBezTo>
                    <a:pt x="13877" y="16612"/>
                    <a:pt x="16490" y="13981"/>
                    <a:pt x="16490" y="10736"/>
                  </a:cubicBezTo>
                  <a:cubicBezTo>
                    <a:pt x="16490" y="7491"/>
                    <a:pt x="13877" y="4861"/>
                    <a:pt x="10653" y="4861"/>
                  </a:cubicBezTo>
                  <a:close/>
                  <a:moveTo>
                    <a:pt x="11037" y="9"/>
                  </a:moveTo>
                  <a:lnTo>
                    <a:pt x="11037" y="2106"/>
                  </a:lnTo>
                  <a:lnTo>
                    <a:pt x="12389" y="2243"/>
                  </a:lnTo>
                  <a:cubicBezTo>
                    <a:pt x="12880" y="2345"/>
                    <a:pt x="13355" y="2488"/>
                    <a:pt x="13811" y="2669"/>
                  </a:cubicBezTo>
                  <a:lnTo>
                    <a:pt x="14531" y="3029"/>
                  </a:lnTo>
                  <a:lnTo>
                    <a:pt x="15734" y="1267"/>
                  </a:lnTo>
                  <a:cubicBezTo>
                    <a:pt x="16694" y="1870"/>
                    <a:pt x="17384" y="2246"/>
                    <a:pt x="18388" y="3411"/>
                  </a:cubicBezTo>
                  <a:lnTo>
                    <a:pt x="16901" y="4812"/>
                  </a:lnTo>
                  <a:lnTo>
                    <a:pt x="17299" y="5222"/>
                  </a:lnTo>
                  <a:cubicBezTo>
                    <a:pt x="17913" y="5971"/>
                    <a:pt x="18405" y="6826"/>
                    <a:pt x="18743" y="7755"/>
                  </a:cubicBezTo>
                  <a:lnTo>
                    <a:pt x="18841" y="8123"/>
                  </a:lnTo>
                  <a:lnTo>
                    <a:pt x="20900" y="7558"/>
                  </a:lnTo>
                  <a:cubicBezTo>
                    <a:pt x="21246" y="8642"/>
                    <a:pt x="21531" y="9378"/>
                    <a:pt x="21550" y="10920"/>
                  </a:cubicBezTo>
                  <a:lnTo>
                    <a:pt x="19235" y="11038"/>
                  </a:lnTo>
                  <a:lnTo>
                    <a:pt x="19090" y="12483"/>
                  </a:lnTo>
                  <a:cubicBezTo>
                    <a:pt x="18990" y="12977"/>
                    <a:pt x="18848" y="13455"/>
                    <a:pt x="18668" y="13915"/>
                  </a:cubicBezTo>
                  <a:lnTo>
                    <a:pt x="18258" y="14746"/>
                  </a:lnTo>
                  <a:lnTo>
                    <a:pt x="20002" y="15725"/>
                  </a:lnTo>
                  <a:cubicBezTo>
                    <a:pt x="19495" y="16744"/>
                    <a:pt x="19188" y="17470"/>
                    <a:pt x="18129" y="18585"/>
                  </a:cubicBezTo>
                  <a:lnTo>
                    <a:pt x="16462" y="17100"/>
                  </a:lnTo>
                  <a:lnTo>
                    <a:pt x="16131" y="17425"/>
                  </a:lnTo>
                  <a:cubicBezTo>
                    <a:pt x="15387" y="18044"/>
                    <a:pt x="14538" y="18538"/>
                    <a:pt x="13614" y="18879"/>
                  </a:cubicBezTo>
                  <a:lnTo>
                    <a:pt x="13248" y="18978"/>
                  </a:lnTo>
                  <a:lnTo>
                    <a:pt x="13691" y="21007"/>
                  </a:lnTo>
                  <a:cubicBezTo>
                    <a:pt x="12597" y="21300"/>
                    <a:pt x="11853" y="21550"/>
                    <a:pt x="10322" y="21491"/>
                  </a:cubicBezTo>
                  <a:lnTo>
                    <a:pt x="10322" y="19371"/>
                  </a:lnTo>
                  <a:lnTo>
                    <a:pt x="8918" y="19229"/>
                  </a:lnTo>
                  <a:cubicBezTo>
                    <a:pt x="8427" y="19128"/>
                    <a:pt x="7952" y="18985"/>
                    <a:pt x="7496" y="18803"/>
                  </a:cubicBezTo>
                  <a:lnTo>
                    <a:pt x="6620" y="18366"/>
                  </a:lnTo>
                  <a:lnTo>
                    <a:pt x="5672" y="20063"/>
                  </a:lnTo>
                  <a:cubicBezTo>
                    <a:pt x="4662" y="19550"/>
                    <a:pt x="3941" y="19238"/>
                    <a:pt x="2837" y="18168"/>
                  </a:cubicBezTo>
                  <a:lnTo>
                    <a:pt x="4284" y="16535"/>
                  </a:lnTo>
                  <a:lnTo>
                    <a:pt x="4008" y="16250"/>
                  </a:lnTo>
                  <a:cubicBezTo>
                    <a:pt x="3394" y="15501"/>
                    <a:pt x="2902" y="14646"/>
                    <a:pt x="2564" y="13717"/>
                  </a:cubicBezTo>
                  <a:lnTo>
                    <a:pt x="2457" y="13317"/>
                  </a:lnTo>
                  <a:lnTo>
                    <a:pt x="490" y="13752"/>
                  </a:lnTo>
                  <a:cubicBezTo>
                    <a:pt x="198" y="12651"/>
                    <a:pt x="-50" y="11902"/>
                    <a:pt x="8" y="10361"/>
                  </a:cubicBezTo>
                  <a:lnTo>
                    <a:pt x="2079" y="10361"/>
                  </a:lnTo>
                  <a:lnTo>
                    <a:pt x="2216" y="8989"/>
                  </a:lnTo>
                  <a:cubicBezTo>
                    <a:pt x="2331" y="8425"/>
                    <a:pt x="2500" y="7880"/>
                    <a:pt x="2718" y="7362"/>
                  </a:cubicBezTo>
                  <a:lnTo>
                    <a:pt x="3033" y="6777"/>
                  </a:lnTo>
                  <a:lnTo>
                    <a:pt x="1314" y="5647"/>
                  </a:lnTo>
                  <a:cubicBezTo>
                    <a:pt x="1891" y="4666"/>
                    <a:pt x="2248" y="3963"/>
                    <a:pt x="3382" y="2926"/>
                  </a:cubicBezTo>
                  <a:lnTo>
                    <a:pt x="4816" y="4397"/>
                  </a:lnTo>
                  <a:lnTo>
                    <a:pt x="5838" y="3548"/>
                  </a:lnTo>
                  <a:cubicBezTo>
                    <a:pt x="6526" y="3081"/>
                    <a:pt x="7283" y="2710"/>
                    <a:pt x="8092" y="2457"/>
                  </a:cubicBezTo>
                  <a:lnTo>
                    <a:pt x="8096" y="2456"/>
                  </a:lnTo>
                  <a:lnTo>
                    <a:pt x="7668" y="493"/>
                  </a:lnTo>
                  <a:cubicBezTo>
                    <a:pt x="8762" y="200"/>
                    <a:pt x="9505" y="-50"/>
                    <a:pt x="11037" y="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  <a:miter lim="400000"/>
              <a:headEnd/>
              <a:tailEnd/>
            </a:ln>
          </p:spPr>
          <p:txBody>
            <a:bodyPr lIns="91439" tIns="91439" rIns="91439" bIns="91439" anchor="ctr"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 kern="0">
                <a:solidFill>
                  <a:prstClr val="black"/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</p:grpSp>
      <p:pic>
        <p:nvPicPr>
          <p:cNvPr id="373" name="图片 372">
            <a:extLst>
              <a:ext uri="{FF2B5EF4-FFF2-40B4-BE49-F238E27FC236}">
                <a16:creationId xmlns:a16="http://schemas.microsoft.com/office/drawing/2014/main" id="{1FBAAE6B-7FCA-134C-85CC-477D5EACEE0C}"/>
              </a:ext>
            </a:extLst>
          </p:cNvPr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6558" y="5548130"/>
            <a:ext cx="393389" cy="36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10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>
            <a:extLst>
              <a:ext uri="{FF2B5EF4-FFF2-40B4-BE49-F238E27FC236}">
                <a16:creationId xmlns:a16="http://schemas.microsoft.com/office/drawing/2014/main" id="{7C8E8DBD-2E65-B64E-8EEF-2F85036D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 8">
            <a:extLst>
              <a:ext uri="{FF2B5EF4-FFF2-40B4-BE49-F238E27FC236}">
                <a16:creationId xmlns:a16="http://schemas.microsoft.com/office/drawing/2014/main" id="{84906B4A-6AF8-E44D-982E-46BE6C935A94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0800D065-F8CF-4F43-B59A-AC18D2784AA4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68B8A39-D433-1746-A8F1-853180D0F67F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让校园管理更灵活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用户端多方式触达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BDE3FE-287E-1549-8CF6-506D97AEB623}"/>
              </a:ext>
            </a:extLst>
          </p:cNvPr>
          <p:cNvSpPr txBox="1"/>
          <p:nvPr/>
        </p:nvSpPr>
        <p:spPr>
          <a:xfrm>
            <a:off x="503058" y="741813"/>
            <a:ext cx="4216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轻量版</a:t>
            </a:r>
            <a:r>
              <a:rPr kumimoji="1"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多角色圈场景独立小程序</a:t>
            </a:r>
            <a:r>
              <a:rPr kumimoji="1"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+PC</a:t>
            </a:r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空间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A94F7E-9189-9D47-A9E8-3EA07BE7DF78}"/>
              </a:ext>
            </a:extLst>
          </p:cNvPr>
          <p:cNvGrpSpPr/>
          <p:nvPr/>
        </p:nvGrpSpPr>
        <p:grpSpPr>
          <a:xfrm>
            <a:off x="431315" y="1288497"/>
            <a:ext cx="3918060" cy="2230642"/>
            <a:chOff x="585668" y="1509591"/>
            <a:chExt cx="4435723" cy="252536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EC23563-BE65-3A4C-B52F-227E7B564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668" y="1509591"/>
              <a:ext cx="4435723" cy="252536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E2633D-24AB-714F-93AE-61DE42819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845" y="1665265"/>
              <a:ext cx="3345690" cy="209027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E21E689-6F58-5B49-A979-D599CE1BFECA}"/>
              </a:ext>
            </a:extLst>
          </p:cNvPr>
          <p:cNvGrpSpPr/>
          <p:nvPr/>
        </p:nvGrpSpPr>
        <p:grpSpPr>
          <a:xfrm>
            <a:off x="3351980" y="1846498"/>
            <a:ext cx="1026950" cy="2158285"/>
            <a:chOff x="3730670" y="3093967"/>
            <a:chExt cx="1199138" cy="252016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35B1B03-E7D2-9847-8B4B-0700A8B4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0670" y="3093967"/>
              <a:ext cx="1199138" cy="252016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7A35C58-114E-A840-A3F8-617A9F7A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8388" y="3457631"/>
              <a:ext cx="1021908" cy="1809398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581A748-B5BF-1842-8757-CDFAB8B6C64D}"/>
              </a:ext>
            </a:extLst>
          </p:cNvPr>
          <p:cNvSpPr txBox="1"/>
          <p:nvPr/>
        </p:nvSpPr>
        <p:spPr>
          <a:xfrm>
            <a:off x="8559209" y="762872"/>
            <a:ext cx="3247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组合版</a:t>
            </a:r>
            <a:r>
              <a:rPr kumimoji="1"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独立小程序</a:t>
            </a:r>
            <a:r>
              <a:rPr kumimoji="1"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+</a:t>
            </a:r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企业微信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C876AC-5C16-5C49-9878-47CF285D8867}"/>
              </a:ext>
            </a:extLst>
          </p:cNvPr>
          <p:cNvSpPr txBox="1"/>
          <p:nvPr/>
        </p:nvSpPr>
        <p:spPr>
          <a:xfrm>
            <a:off x="688986" y="4559096"/>
            <a:ext cx="7181386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无需复杂的认证流程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无需安装</a:t>
            </a:r>
            <a:r>
              <a:rPr kumimoji="1"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APP,</a:t>
            </a: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打开微信下拉小程序即可使用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支持</a:t>
            </a:r>
            <a:r>
              <a:rPr kumimoji="1" lang="en-US" altLang="zh-CN" sz="1200" b="0" dirty="0" err="1">
                <a:latin typeface="TencentSans W3" panose="020C04030202040F0204" pitchFamily="34" charset="-122"/>
                <a:ea typeface="TencentSans W3" panose="020C04030202040F0204" pitchFamily="34" charset="-122"/>
              </a:rPr>
              <a:t>saas</a:t>
            </a: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服务和数据端私有化部署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从使用场景和需求出发，不通人群提供不同的版本，区分上级单位版、学校管理者版本、教师版本、学生和家长版本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支持学校个性化定制，灵活开启或关闭功能模块。一个小程序搞定校园生活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endParaRPr kumimoji="1" lang="zh-CN" altLang="en-US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A032A00-3927-D64A-A8B9-E375B084BBC0}"/>
              </a:ext>
            </a:extLst>
          </p:cNvPr>
          <p:cNvGrpSpPr/>
          <p:nvPr/>
        </p:nvGrpSpPr>
        <p:grpSpPr>
          <a:xfrm>
            <a:off x="8898210" y="1728754"/>
            <a:ext cx="1026950" cy="2158285"/>
            <a:chOff x="3730670" y="3093967"/>
            <a:chExt cx="1199138" cy="2520163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8883314-9F2F-DA49-BA65-FCCDA4C2D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0670" y="3093967"/>
              <a:ext cx="1199138" cy="252016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24216FD-945B-F94F-8138-6A3A1FF3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8388" y="3457631"/>
              <a:ext cx="1021908" cy="1809398"/>
            </a:xfrm>
            <a:prstGeom prst="rect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C394BA90-184D-174B-BE23-C7EA2FA16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466" y="1728754"/>
            <a:ext cx="1026950" cy="2158285"/>
          </a:xfrm>
          <a:prstGeom prst="rect">
            <a:avLst/>
          </a:prstGeom>
        </p:spPr>
      </p:pic>
      <p:sp>
        <p:nvSpPr>
          <p:cNvPr id="37" name="十字形 36">
            <a:extLst>
              <a:ext uri="{FF2B5EF4-FFF2-40B4-BE49-F238E27FC236}">
                <a16:creationId xmlns:a16="http://schemas.microsoft.com/office/drawing/2014/main" id="{DAFE1E0F-5972-C54F-85AB-0208B3C57250}"/>
              </a:ext>
            </a:extLst>
          </p:cNvPr>
          <p:cNvSpPr/>
          <p:nvPr/>
        </p:nvSpPr>
        <p:spPr>
          <a:xfrm>
            <a:off x="10047787" y="2542394"/>
            <a:ext cx="318052" cy="311444"/>
          </a:xfrm>
          <a:prstGeom prst="plus">
            <a:avLst>
              <a:gd name="adj" fmla="val 37765"/>
            </a:avLst>
          </a:prstGeom>
          <a:solidFill>
            <a:srgbClr val="FFB7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B700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7EA9829-2A05-F740-A5E0-39482098F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553126" y="2020320"/>
            <a:ext cx="902654" cy="157871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10A99E6-45E7-C641-8B21-878AD5EE0771}"/>
              </a:ext>
            </a:extLst>
          </p:cNvPr>
          <p:cNvSpPr txBox="1"/>
          <p:nvPr/>
        </p:nvSpPr>
        <p:spPr>
          <a:xfrm>
            <a:off x="8729219" y="4201282"/>
            <a:ext cx="3077767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企业微信和微信小程序双终端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借助企业微信的沟通能力，实现家校互动沟通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智慧校园全场景功能</a:t>
            </a:r>
            <a:r>
              <a:rPr kumimoji="1"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+</a:t>
            </a: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企业微信家校沟通及办公能力，让校园管理更完整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23" name="AutoShape 18">
            <a:extLst>
              <a:ext uri="{FF2B5EF4-FFF2-40B4-BE49-F238E27FC236}">
                <a16:creationId xmlns:a16="http://schemas.microsoft.com/office/drawing/2014/main" id="{4FD6F51A-5C23-A64A-AD98-D32B9CF3F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343" y="2291250"/>
            <a:ext cx="879783" cy="322718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25400">
            <a:solidFill>
              <a:srgbClr val="C0C0C0"/>
            </a:solidFill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000" tIns="46800" rIns="90000" bIns="46800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200" b="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学校管理者</a:t>
            </a:r>
            <a:endParaRPr lang="en-US" altLang="zh-CN" sz="1200" b="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010E4E43-BC31-9B47-8B04-BD6C13594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4937" y="1572582"/>
            <a:ext cx="3420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 b="0"/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8384012D-AE71-3B40-9668-1411E73A8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3107" y="2458749"/>
            <a:ext cx="35383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 b="0"/>
          </a:p>
        </p:txBody>
      </p:sp>
      <p:sp>
        <p:nvSpPr>
          <p:cNvPr id="26" name="AutoShape 18">
            <a:extLst>
              <a:ext uri="{FF2B5EF4-FFF2-40B4-BE49-F238E27FC236}">
                <a16:creationId xmlns:a16="http://schemas.microsoft.com/office/drawing/2014/main" id="{2FED036D-72ED-784D-A44C-3519CDC1E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343" y="3195568"/>
            <a:ext cx="879783" cy="322718"/>
          </a:xfrm>
          <a:prstGeom prst="roundRect">
            <a:avLst>
              <a:gd name="adj" fmla="val 16667"/>
            </a:avLst>
          </a:prstGeom>
          <a:solidFill>
            <a:srgbClr val="10B0DE"/>
          </a:solidFill>
          <a:ln w="25400">
            <a:solidFill>
              <a:srgbClr val="C0C0C0"/>
            </a:solidFill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000" tIns="46800" rIns="90000" bIns="46800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200" b="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教师</a:t>
            </a:r>
            <a:endParaRPr lang="en-US" altLang="zh-CN" sz="1200" b="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D4C6629F-9184-8E40-846E-8DE74B99F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3108" y="3348976"/>
            <a:ext cx="35383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 b="0"/>
          </a:p>
        </p:txBody>
      </p:sp>
      <p:sp>
        <p:nvSpPr>
          <p:cNvPr id="28" name="AutoShape 18">
            <a:extLst>
              <a:ext uri="{FF2B5EF4-FFF2-40B4-BE49-F238E27FC236}">
                <a16:creationId xmlns:a16="http://schemas.microsoft.com/office/drawing/2014/main" id="{1B98ED1F-3B89-E447-BD19-D81D2C9E3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343" y="4089000"/>
            <a:ext cx="879783" cy="322718"/>
          </a:xfrm>
          <a:prstGeom prst="roundRect">
            <a:avLst>
              <a:gd name="adj" fmla="val 16667"/>
            </a:avLst>
          </a:prstGeom>
          <a:solidFill>
            <a:srgbClr val="009999"/>
          </a:solidFill>
          <a:ln w="25400">
            <a:solidFill>
              <a:srgbClr val="C0C0C0"/>
            </a:solidFill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000" tIns="46800" rIns="90000" bIns="46800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200" b="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学生</a:t>
            </a:r>
            <a:r>
              <a:rPr lang="en-US" altLang="zh-CN" sz="1200" b="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/</a:t>
            </a:r>
            <a:r>
              <a:rPr lang="zh-CN" altLang="en-US" sz="1200" b="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家长</a:t>
            </a:r>
            <a:endParaRPr lang="en-US" altLang="zh-CN" sz="1200" b="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4" name="Line 29">
            <a:extLst>
              <a:ext uri="{FF2B5EF4-FFF2-40B4-BE49-F238E27FC236}">
                <a16:creationId xmlns:a16="http://schemas.microsoft.com/office/drawing/2014/main" id="{1138D63C-12C9-984F-9C2A-7478D6569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4292" y="4249488"/>
            <a:ext cx="342645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 b="0"/>
          </a:p>
        </p:txBody>
      </p:sp>
      <p:sp>
        <p:nvSpPr>
          <p:cNvPr id="36" name="AutoShape 18">
            <a:extLst>
              <a:ext uri="{FF2B5EF4-FFF2-40B4-BE49-F238E27FC236}">
                <a16:creationId xmlns:a16="http://schemas.microsoft.com/office/drawing/2014/main" id="{8F4DC81F-67ED-5D46-AAC0-B236C38BF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344" y="1406036"/>
            <a:ext cx="879783" cy="322718"/>
          </a:xfrm>
          <a:prstGeom prst="roundRect">
            <a:avLst>
              <a:gd name="adj" fmla="val 16667"/>
            </a:avLst>
          </a:prstGeom>
          <a:solidFill>
            <a:srgbClr val="FF8E55"/>
          </a:solidFill>
          <a:ln w="25400">
            <a:solidFill>
              <a:srgbClr val="C0C0C0"/>
            </a:solidFill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90000" tIns="46800" rIns="90000" bIns="46800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1200" b="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教育局</a:t>
            </a:r>
            <a:endParaRPr lang="en-US" altLang="zh-CN" sz="1200" b="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0A9E8C13-5270-2040-96F7-8AF83463A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937" y="1195093"/>
            <a:ext cx="1845807" cy="749174"/>
          </a:xfrm>
          <a:prstGeom prst="rect">
            <a:avLst/>
          </a:prstGeom>
          <a:noFill/>
          <a:ln w="25400">
            <a:solidFill>
              <a:srgbClr val="C0C0C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txBody>
          <a:bodyPr wrap="none" anchor="ctr"/>
          <a:lstStyle/>
          <a:p>
            <a:pPr marL="101597" algn="l" latinLnBrk="1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8A74782A-113E-9648-B1E5-33E817430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937" y="2076836"/>
            <a:ext cx="1845807" cy="749174"/>
          </a:xfrm>
          <a:prstGeom prst="rect">
            <a:avLst/>
          </a:prstGeom>
          <a:noFill/>
          <a:ln w="25400">
            <a:solidFill>
              <a:srgbClr val="C0C0C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txBody>
          <a:bodyPr wrap="none" anchor="ctr"/>
          <a:lstStyle/>
          <a:p>
            <a:pPr marL="101597" algn="l" latinLnBrk="1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2" name="Rectangle 22">
            <a:extLst>
              <a:ext uri="{FF2B5EF4-FFF2-40B4-BE49-F238E27FC236}">
                <a16:creationId xmlns:a16="http://schemas.microsoft.com/office/drawing/2014/main" id="{F23A935F-B501-5C49-AA9C-E77BB756C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937" y="2969465"/>
            <a:ext cx="1845807" cy="749174"/>
          </a:xfrm>
          <a:prstGeom prst="rect">
            <a:avLst/>
          </a:prstGeom>
          <a:noFill/>
          <a:ln w="25400">
            <a:solidFill>
              <a:srgbClr val="C0C0C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txBody>
          <a:bodyPr wrap="none" anchor="ctr"/>
          <a:lstStyle/>
          <a:p>
            <a:pPr marL="101597" algn="l" latinLnBrk="1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3" name="Rectangle 22">
            <a:extLst>
              <a:ext uri="{FF2B5EF4-FFF2-40B4-BE49-F238E27FC236}">
                <a16:creationId xmlns:a16="http://schemas.microsoft.com/office/drawing/2014/main" id="{BF34799E-B043-A04E-8C7C-9F0015971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937" y="3862094"/>
            <a:ext cx="1845807" cy="749174"/>
          </a:xfrm>
          <a:prstGeom prst="rect">
            <a:avLst/>
          </a:prstGeom>
          <a:noFill/>
          <a:ln w="25400">
            <a:solidFill>
              <a:srgbClr val="C0C0C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</a:extLst>
        </p:spPr>
        <p:txBody>
          <a:bodyPr wrap="none" anchor="ctr"/>
          <a:lstStyle/>
          <a:p>
            <a:pPr marL="101597" algn="l" latinLnBrk="1"/>
            <a:r>
              <a:rPr kumimoji="1" lang="zh-CN" altLang="en-US" sz="1400" dirty="0">
                <a:solidFill>
                  <a:schemeClr val="tx1">
                    <a:lumMod val="50000"/>
                  </a:schemeClr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8E28F1-EBF2-214E-8BE5-B5BE0A1B6551}"/>
              </a:ext>
            </a:extLst>
          </p:cNvPr>
          <p:cNvSpPr txBox="1"/>
          <p:nvPr/>
        </p:nvSpPr>
        <p:spPr>
          <a:xfrm>
            <a:off x="5830735" y="1245509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局校互联，通知公告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区域数据，适时监管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公文流转、资源共享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6D03842-E93D-AB44-9C40-2ECC771529AD}"/>
              </a:ext>
            </a:extLst>
          </p:cNvPr>
          <p:cNvSpPr txBox="1"/>
          <p:nvPr/>
        </p:nvSpPr>
        <p:spPr>
          <a:xfrm>
            <a:off x="5830739" y="2127252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校内数据，快速掌握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行为采集，综合评价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审批办公，轻松完成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DAA363-BA4A-8A41-B590-1465109DE24A}"/>
              </a:ext>
            </a:extLst>
          </p:cNvPr>
          <p:cNvSpPr txBox="1"/>
          <p:nvPr/>
        </p:nvSpPr>
        <p:spPr>
          <a:xfrm>
            <a:off x="5753797" y="3019881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导学备课，师训资源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 algn="l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课表、作业、学业评价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 algn="l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班级管理、课程规划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A4AEEA8-EFF8-BA44-88AE-B298A91456E3}"/>
              </a:ext>
            </a:extLst>
          </p:cNvPr>
          <p:cNvSpPr txBox="1"/>
          <p:nvPr/>
        </p:nvSpPr>
        <p:spPr>
          <a:xfrm>
            <a:off x="5753797" y="3923395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家校互动，互联共育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 algn="l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学生考勤，安全监管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 algn="l">
              <a:buFont typeface="Wingdings" pitchFamily="2" charset="2"/>
              <a:buChar char="ü"/>
            </a:pPr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在线交费，代交扣款</a:t>
            </a:r>
            <a:endParaRPr kumimoji="1"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84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6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893DC39D-3DBC-8A48-B797-08CBCB7A4FD3}"/>
              </a:ext>
            </a:extLst>
          </p:cNvPr>
          <p:cNvSpPr txBox="1"/>
          <p:nvPr/>
        </p:nvSpPr>
        <p:spPr>
          <a:xfrm>
            <a:off x="503058" y="634491"/>
            <a:ext cx="10721340" cy="41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Lato" charset="0"/>
              </a:defRPr>
            </a:lvl1pPr>
          </a:lstStyle>
          <a:p>
            <a:pPr algn="l"/>
            <a:r>
              <a:rPr lang="zh-CN" altLang="en-US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智慧校园</a:t>
            </a:r>
            <a:r>
              <a:rPr lang="en-US" altLang="zh-CN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2.0</a:t>
            </a:r>
            <a:r>
              <a:rPr lang="zh-CN" altLang="en-US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空间首页和小程序首页均支持灵活配置，可以根据使用习惯、学校需求偏好调整首页布局和模块展示顺序</a:t>
            </a:r>
            <a:endParaRPr lang="en-US" altLang="zh-CN" dirty="0">
              <a:solidFill>
                <a:srgbClr val="21292A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D3865373-860A-2149-A939-589528132CC6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让校园管理更灵活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首页个性定制</a:t>
            </a:r>
          </a:p>
        </p:txBody>
      </p:sp>
      <p:sp>
        <p:nvSpPr>
          <p:cNvPr id="44" name="矩形 8">
            <a:extLst>
              <a:ext uri="{FF2B5EF4-FFF2-40B4-BE49-F238E27FC236}">
                <a16:creationId xmlns:a16="http://schemas.microsoft.com/office/drawing/2014/main" id="{2D4AF051-CBCE-4940-AD54-414C682BA813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45" name="矩形 7">
            <a:extLst>
              <a:ext uri="{FF2B5EF4-FFF2-40B4-BE49-F238E27FC236}">
                <a16:creationId xmlns:a16="http://schemas.microsoft.com/office/drawing/2014/main" id="{5D3AADF9-0153-824A-AD1D-AD5CD358248C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pic>
        <p:nvPicPr>
          <p:cNvPr id="46" name="图像" descr="图像">
            <a:extLst>
              <a:ext uri="{FF2B5EF4-FFF2-40B4-BE49-F238E27FC236}">
                <a16:creationId xmlns:a16="http://schemas.microsoft.com/office/drawing/2014/main" id="{0BDDBD44-1B88-2B48-B418-5A37FDE7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" name="2706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6EAA869-15BB-A946-AFA4-01833118D1C2}"/>
              </a:ext>
            </a:extLst>
          </p:cNvPr>
          <p:cNvGrpSpPr>
            <a:grpSpLocks noChangeAspect="1"/>
          </p:cNvGrpSpPr>
          <p:nvPr/>
        </p:nvGrpSpPr>
        <p:grpSpPr>
          <a:xfrm>
            <a:off x="664059" y="1295657"/>
            <a:ext cx="10814682" cy="4983602"/>
            <a:chOff x="660400" y="1130300"/>
            <a:chExt cx="10858500" cy="5003800"/>
          </a:xfrm>
        </p:grpSpPr>
        <p:grpSp>
          <p:nvGrpSpPr>
            <p:cNvPr id="48" name="ïśľïḋê">
              <a:extLst>
                <a:ext uri="{FF2B5EF4-FFF2-40B4-BE49-F238E27FC236}">
                  <a16:creationId xmlns:a16="http://schemas.microsoft.com/office/drawing/2014/main" id="{F5C35C06-F75A-584B-A267-59359DF99219}"/>
                </a:ext>
              </a:extLst>
            </p:cNvPr>
            <p:cNvGrpSpPr/>
            <p:nvPr/>
          </p:nvGrpSpPr>
          <p:grpSpPr>
            <a:xfrm>
              <a:off x="3962654" y="1725104"/>
              <a:ext cx="357820" cy="4408996"/>
              <a:chOff x="3852200" y="1725104"/>
              <a:chExt cx="357820" cy="4408996"/>
            </a:xfrm>
          </p:grpSpPr>
          <p:cxnSp>
            <p:nvCxnSpPr>
              <p:cNvPr id="74" name="直接连接符 173">
                <a:extLst>
                  <a:ext uri="{FF2B5EF4-FFF2-40B4-BE49-F238E27FC236}">
                    <a16:creationId xmlns:a16="http://schemas.microsoft.com/office/drawing/2014/main" id="{EF5EA0A9-C09E-7C42-A425-945CEC7FA49A}"/>
                  </a:ext>
                </a:extLst>
              </p:cNvPr>
              <p:cNvCxnSpPr/>
              <p:nvPr/>
            </p:nvCxnSpPr>
            <p:spPr>
              <a:xfrm>
                <a:off x="4031110" y="1725104"/>
                <a:ext cx="0" cy="4408996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ïşlíḓê">
                <a:extLst>
                  <a:ext uri="{FF2B5EF4-FFF2-40B4-BE49-F238E27FC236}">
                    <a16:creationId xmlns:a16="http://schemas.microsoft.com/office/drawing/2014/main" id="{A0DAA59C-B7C7-2F41-BD02-E4BDD2E4D50F}"/>
                  </a:ext>
                </a:extLst>
              </p:cNvPr>
              <p:cNvSpPr/>
              <p:nvPr/>
            </p:nvSpPr>
            <p:spPr>
              <a:xfrm>
                <a:off x="3852200" y="2725114"/>
                <a:ext cx="357820" cy="34851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 marL="0" marR="0" indent="0" algn="l" defTabSz="456377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98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114094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228189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342283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456377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570471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684566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798660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912754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ï$ḻîḋe">
              <a:extLst>
                <a:ext uri="{FF2B5EF4-FFF2-40B4-BE49-F238E27FC236}">
                  <a16:creationId xmlns:a16="http://schemas.microsoft.com/office/drawing/2014/main" id="{FEF7B86D-F60F-1F4E-B58E-1E9CD457AAC9}"/>
                </a:ext>
              </a:extLst>
            </p:cNvPr>
            <p:cNvGrpSpPr/>
            <p:nvPr/>
          </p:nvGrpSpPr>
          <p:grpSpPr>
            <a:xfrm>
              <a:off x="7858825" y="1725104"/>
              <a:ext cx="357820" cy="4408996"/>
              <a:chOff x="3852200" y="1725104"/>
              <a:chExt cx="357820" cy="4408996"/>
            </a:xfrm>
          </p:grpSpPr>
          <p:cxnSp>
            <p:nvCxnSpPr>
              <p:cNvPr id="72" name="直接连接符 171">
                <a:extLst>
                  <a:ext uri="{FF2B5EF4-FFF2-40B4-BE49-F238E27FC236}">
                    <a16:creationId xmlns:a16="http://schemas.microsoft.com/office/drawing/2014/main" id="{890E7B7A-253E-D240-9237-45D534B3CC90}"/>
                  </a:ext>
                </a:extLst>
              </p:cNvPr>
              <p:cNvCxnSpPr/>
              <p:nvPr/>
            </p:nvCxnSpPr>
            <p:spPr>
              <a:xfrm>
                <a:off x="4031110" y="1725104"/>
                <a:ext cx="0" cy="4408996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iŝļíḋê">
                <a:extLst>
                  <a:ext uri="{FF2B5EF4-FFF2-40B4-BE49-F238E27FC236}">
                    <a16:creationId xmlns:a16="http://schemas.microsoft.com/office/drawing/2014/main" id="{000043D0-F36D-8945-ADA5-66C334EB11E2}"/>
                  </a:ext>
                </a:extLst>
              </p:cNvPr>
              <p:cNvSpPr/>
              <p:nvPr/>
            </p:nvSpPr>
            <p:spPr>
              <a:xfrm>
                <a:off x="3852200" y="2725114"/>
                <a:ext cx="357820" cy="34851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285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 marL="0" marR="0" indent="0" algn="l" defTabSz="456377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98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114094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228189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342283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456377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570471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684566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798660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912754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íśľiďé">
              <a:extLst>
                <a:ext uri="{FF2B5EF4-FFF2-40B4-BE49-F238E27FC236}">
                  <a16:creationId xmlns:a16="http://schemas.microsoft.com/office/drawing/2014/main" id="{735D3E91-4506-4444-B3A2-6D7FF0D04C7C}"/>
                </a:ext>
              </a:extLst>
            </p:cNvPr>
            <p:cNvGrpSpPr/>
            <p:nvPr/>
          </p:nvGrpSpPr>
          <p:grpSpPr>
            <a:xfrm>
              <a:off x="660400" y="1130300"/>
              <a:ext cx="3066157" cy="3335169"/>
              <a:chOff x="660399" y="1130300"/>
              <a:chExt cx="3066157" cy="3335169"/>
            </a:xfrm>
          </p:grpSpPr>
          <p:grpSp>
            <p:nvGrpSpPr>
              <p:cNvPr id="65" name="íṣľídê">
                <a:extLst>
                  <a:ext uri="{FF2B5EF4-FFF2-40B4-BE49-F238E27FC236}">
                    <a16:creationId xmlns:a16="http://schemas.microsoft.com/office/drawing/2014/main" id="{BBCA3DDE-4862-9940-8FEB-8BC7F3E6CD52}"/>
                  </a:ext>
                </a:extLst>
              </p:cNvPr>
              <p:cNvGrpSpPr/>
              <p:nvPr/>
            </p:nvGrpSpPr>
            <p:grpSpPr>
              <a:xfrm>
                <a:off x="1896075" y="1130300"/>
                <a:ext cx="594804" cy="594804"/>
                <a:chOff x="1974296" y="1130300"/>
                <a:chExt cx="594804" cy="594804"/>
              </a:xfrm>
            </p:grpSpPr>
            <p:sp>
              <p:nvSpPr>
                <p:cNvPr id="70" name="iṩlîḓè">
                  <a:extLst>
                    <a:ext uri="{FF2B5EF4-FFF2-40B4-BE49-F238E27FC236}">
                      <a16:creationId xmlns:a16="http://schemas.microsoft.com/office/drawing/2014/main" id="{A098B4FD-8B32-A840-8CCE-A1AF5D6A5BE2}"/>
                    </a:ext>
                  </a:extLst>
                </p:cNvPr>
                <p:cNvSpPr/>
                <p:nvPr/>
              </p:nvSpPr>
              <p:spPr>
                <a:xfrm>
                  <a:off x="1974296" y="1130300"/>
                  <a:ext cx="594804" cy="594804"/>
                </a:xfrm>
                <a:prstGeom prst="roundRect">
                  <a:avLst>
                    <a:gd name="adj" fmla="val 7712"/>
                  </a:avLst>
                </a:prstGeom>
                <a:solidFill>
                  <a:srgbClr val="02DFD9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işḷîďè">
                  <a:extLst>
                    <a:ext uri="{FF2B5EF4-FFF2-40B4-BE49-F238E27FC236}">
                      <a16:creationId xmlns:a16="http://schemas.microsoft.com/office/drawing/2014/main" id="{AE433BCC-78C7-BE45-8156-973967519527}"/>
                    </a:ext>
                  </a:extLst>
                </p:cNvPr>
                <p:cNvSpPr/>
                <p:nvPr/>
              </p:nvSpPr>
              <p:spPr>
                <a:xfrm>
                  <a:off x="2157100" y="1256313"/>
                  <a:ext cx="229195" cy="342778"/>
                </a:xfrm>
                <a:custGeom>
                  <a:avLst/>
                  <a:gdLst>
                    <a:gd name="connsiteX0" fmla="*/ 74828 w 363236"/>
                    <a:gd name="connsiteY0" fmla="*/ 1379 h 543245"/>
                    <a:gd name="connsiteX1" fmla="*/ 363236 w 363236"/>
                    <a:gd name="connsiteY1" fmla="*/ 108910 h 543245"/>
                    <a:gd name="connsiteX2" fmla="*/ 71958 w 363236"/>
                    <a:gd name="connsiteY2" fmla="*/ 213573 h 543245"/>
                    <a:gd name="connsiteX3" fmla="*/ 20154 w 363236"/>
                    <a:gd name="connsiteY3" fmla="*/ 0 h 543245"/>
                    <a:gd name="connsiteX4" fmla="*/ 60463 w 363236"/>
                    <a:gd name="connsiteY4" fmla="*/ 1434 h 543245"/>
                    <a:gd name="connsiteX5" fmla="*/ 57584 w 363236"/>
                    <a:gd name="connsiteY5" fmla="*/ 292407 h 543245"/>
                    <a:gd name="connsiteX6" fmla="*/ 57584 w 363236"/>
                    <a:gd name="connsiteY6" fmla="*/ 520311 h 543245"/>
                    <a:gd name="connsiteX7" fmla="*/ 27352 w 363236"/>
                    <a:gd name="connsiteY7" fmla="*/ 543245 h 543245"/>
                    <a:gd name="connsiteX8" fmla="*/ 0 w 363236"/>
                    <a:gd name="connsiteY8" fmla="*/ 520311 h 543245"/>
                    <a:gd name="connsiteX9" fmla="*/ 0 w 363236"/>
                    <a:gd name="connsiteY9" fmla="*/ 18634 h 543245"/>
                    <a:gd name="connsiteX10" fmla="*/ 20154 w 363236"/>
                    <a:gd name="connsiteY10" fmla="*/ 0 h 543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3236" h="543245">
                      <a:moveTo>
                        <a:pt x="74828" y="1379"/>
                      </a:moveTo>
                      <a:lnTo>
                        <a:pt x="363236" y="108910"/>
                      </a:lnTo>
                      <a:lnTo>
                        <a:pt x="71958" y="213573"/>
                      </a:lnTo>
                      <a:close/>
                      <a:moveTo>
                        <a:pt x="20154" y="0"/>
                      </a:moveTo>
                      <a:cubicBezTo>
                        <a:pt x="28792" y="0"/>
                        <a:pt x="60463" y="1434"/>
                        <a:pt x="60463" y="1434"/>
                      </a:cubicBezTo>
                      <a:lnTo>
                        <a:pt x="57584" y="292407"/>
                      </a:lnTo>
                      <a:lnTo>
                        <a:pt x="57584" y="520311"/>
                      </a:lnTo>
                      <a:lnTo>
                        <a:pt x="27352" y="543245"/>
                      </a:lnTo>
                      <a:lnTo>
                        <a:pt x="0" y="520311"/>
                      </a:lnTo>
                      <a:lnTo>
                        <a:pt x="0" y="18634"/>
                      </a:lnTo>
                      <a:cubicBezTo>
                        <a:pt x="0" y="8600"/>
                        <a:pt x="10077" y="0"/>
                        <a:pt x="2015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92500" lnSpcReduction="20000"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66" name="直接连接符 165">
                <a:extLst>
                  <a:ext uri="{FF2B5EF4-FFF2-40B4-BE49-F238E27FC236}">
                    <a16:creationId xmlns:a16="http://schemas.microsoft.com/office/drawing/2014/main" id="{E43C616D-E9EC-DC4D-B5A7-47D77F9ED804}"/>
                  </a:ext>
                </a:extLst>
              </p:cNvPr>
              <p:cNvCxnSpPr>
                <a:cxnSpLocks/>
                <a:stCxn id="70" idx="2"/>
              </p:cNvCxnSpPr>
              <p:nvPr/>
            </p:nvCxnSpPr>
            <p:spPr>
              <a:xfrm>
                <a:off x="2193477" y="1725104"/>
                <a:ext cx="1" cy="274036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prstDash val="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íṩľîḋè">
                <a:extLst>
                  <a:ext uri="{FF2B5EF4-FFF2-40B4-BE49-F238E27FC236}">
                    <a16:creationId xmlns:a16="http://schemas.microsoft.com/office/drawing/2014/main" id="{D4C46E3A-4D27-A847-A2B2-78C0BC17E3E7}"/>
                  </a:ext>
                </a:extLst>
              </p:cNvPr>
              <p:cNvGrpSpPr/>
              <p:nvPr/>
            </p:nvGrpSpPr>
            <p:grpSpPr>
              <a:xfrm>
                <a:off x="660399" y="2162523"/>
                <a:ext cx="3066157" cy="1847563"/>
                <a:chOff x="660399" y="2162523"/>
                <a:chExt cx="3066157" cy="1847563"/>
              </a:xfrm>
            </p:grpSpPr>
            <p:sp>
              <p:nvSpPr>
                <p:cNvPr id="68" name="ïšḷîḑé">
                  <a:extLst>
                    <a:ext uri="{FF2B5EF4-FFF2-40B4-BE49-F238E27FC236}">
                      <a16:creationId xmlns:a16="http://schemas.microsoft.com/office/drawing/2014/main" id="{99791EC0-F91A-8541-9819-478A4B4974DF}"/>
                    </a:ext>
                  </a:extLst>
                </p:cNvPr>
                <p:cNvSpPr/>
                <p:nvPr/>
              </p:nvSpPr>
              <p:spPr bwMode="auto">
                <a:xfrm>
                  <a:off x="660399" y="2554361"/>
                  <a:ext cx="3066157" cy="14557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zh-CN" altLang="en-US" sz="1200" b="0" dirty="0">
                      <a:latin typeface="TencentSans W3" panose="020C04030202040F0204" pitchFamily="34" charset="-122"/>
                      <a:ea typeface="TencentSans W3" panose="020C04030202040F0204" pitchFamily="34" charset="-122"/>
                    </a:rPr>
                    <a:t>自定义空间模块包含基础信息、待办事项、基础数据、应用功能</a:t>
                  </a:r>
                  <a:endParaRPr lang="en-US" altLang="zh-CN" sz="1200" b="0" dirty="0">
                    <a:latin typeface="TencentSans W3" panose="020C04030202040F0204" pitchFamily="34" charset="-122"/>
                    <a:ea typeface="TencentSans W3" panose="020C04030202040F0204" pitchFamily="34" charset="-122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200" b="0" dirty="0">
                      <a:latin typeface="TencentSans W3" panose="020C04030202040F0204" pitchFamily="34" charset="-122"/>
                      <a:ea typeface="TencentSans W3" panose="020C04030202040F0204" pitchFamily="34" charset="-122"/>
                    </a:rPr>
                    <a:t>根据模块的功能、使用习惯以及页面美观度调整模块的排序和位置，达到最舒服的可读状态</a:t>
                  </a:r>
                  <a:endParaRPr lang="en-US" altLang="zh-CN" sz="1200" b="0" dirty="0">
                    <a:latin typeface="TencentSans W3" panose="020C04030202040F0204" pitchFamily="34" charset="-122"/>
                    <a:ea typeface="TencentSans W3" panose="020C04030202040F0204" pitchFamily="34" charset="-122"/>
                  </a:endParaRPr>
                </a:p>
              </p:txBody>
            </p:sp>
            <p:sp>
              <p:nvSpPr>
                <p:cNvPr id="69" name="íṧḷíḍe">
                  <a:extLst>
                    <a:ext uri="{FF2B5EF4-FFF2-40B4-BE49-F238E27FC236}">
                      <a16:creationId xmlns:a16="http://schemas.microsoft.com/office/drawing/2014/main" id="{C663D737-7803-FE4E-909B-1F17389DA021}"/>
                    </a:ext>
                  </a:extLst>
                </p:cNvPr>
                <p:cNvSpPr/>
                <p:nvPr/>
              </p:nvSpPr>
              <p:spPr>
                <a:xfrm>
                  <a:off x="660399" y="2162523"/>
                  <a:ext cx="3066157" cy="391835"/>
                </a:xfrm>
                <a:prstGeom prst="rect">
                  <a:avLst/>
                </a:pr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/>
                  <a:r>
                    <a:rPr lang="zh-CN" altLang="en-US" sz="1600" dirty="0">
                      <a:solidFill>
                        <a:srgbClr val="21292A"/>
                      </a:solidFill>
                      <a:latin typeface="TencentSans W7" panose="020C04030202040F0204" pitchFamily="34" charset="-122"/>
                      <a:ea typeface="TencentSans W7" panose="020C04030202040F0204" pitchFamily="34" charset="-122"/>
                    </a:rPr>
                    <a:t>空间首页置自定义</a:t>
                  </a:r>
                  <a:endParaRPr lang="id-ID" altLang="zh-CN" sz="1600" dirty="0">
                    <a:solidFill>
                      <a:srgbClr val="21292A"/>
                    </a:solidFill>
                    <a:latin typeface="TencentSans W7" panose="020C04030202040F0204" pitchFamily="34" charset="-122"/>
                    <a:ea typeface="TencentSans W7" panose="020C04030202040F0204" pitchFamily="34" charset="-122"/>
                  </a:endParaRPr>
                </a:p>
              </p:txBody>
            </p:sp>
          </p:grpSp>
        </p:grpSp>
        <p:grpSp>
          <p:nvGrpSpPr>
            <p:cNvPr id="51" name="îṡļïḓé">
              <a:extLst>
                <a:ext uri="{FF2B5EF4-FFF2-40B4-BE49-F238E27FC236}">
                  <a16:creationId xmlns:a16="http://schemas.microsoft.com/office/drawing/2014/main" id="{5AF96051-0D29-4943-8CB6-A8B7D09E18B2}"/>
                </a:ext>
              </a:extLst>
            </p:cNvPr>
            <p:cNvGrpSpPr/>
            <p:nvPr/>
          </p:nvGrpSpPr>
          <p:grpSpPr>
            <a:xfrm>
              <a:off x="4556571" y="1130300"/>
              <a:ext cx="3066157" cy="3304129"/>
              <a:chOff x="660399" y="1130300"/>
              <a:chExt cx="3066157" cy="3304129"/>
            </a:xfrm>
          </p:grpSpPr>
          <p:grpSp>
            <p:nvGrpSpPr>
              <p:cNvPr id="60" name="íṥļïḑê">
                <a:extLst>
                  <a:ext uri="{FF2B5EF4-FFF2-40B4-BE49-F238E27FC236}">
                    <a16:creationId xmlns:a16="http://schemas.microsoft.com/office/drawing/2014/main" id="{0F52B3CF-23E9-794D-A099-E78873E84F64}"/>
                  </a:ext>
                </a:extLst>
              </p:cNvPr>
              <p:cNvGrpSpPr/>
              <p:nvPr/>
            </p:nvGrpSpPr>
            <p:grpSpPr>
              <a:xfrm>
                <a:off x="1896075" y="1130300"/>
                <a:ext cx="594804" cy="594804"/>
                <a:chOff x="1974296" y="1130300"/>
                <a:chExt cx="594804" cy="594804"/>
              </a:xfrm>
            </p:grpSpPr>
            <p:sp>
              <p:nvSpPr>
                <p:cNvPr id="63" name="íṩļîḍé">
                  <a:extLst>
                    <a:ext uri="{FF2B5EF4-FFF2-40B4-BE49-F238E27FC236}">
                      <a16:creationId xmlns:a16="http://schemas.microsoft.com/office/drawing/2014/main" id="{80ED06CB-33CF-B944-B303-EA40EFAEFC1A}"/>
                    </a:ext>
                  </a:extLst>
                </p:cNvPr>
                <p:cNvSpPr/>
                <p:nvPr/>
              </p:nvSpPr>
              <p:spPr>
                <a:xfrm>
                  <a:off x="1974296" y="1130300"/>
                  <a:ext cx="594804" cy="594804"/>
                </a:xfrm>
                <a:prstGeom prst="roundRect">
                  <a:avLst>
                    <a:gd name="adj" fmla="val 7712"/>
                  </a:avLst>
                </a:prstGeom>
                <a:solidFill>
                  <a:srgbClr val="FF8F54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ïṧḷïďè">
                  <a:extLst>
                    <a:ext uri="{FF2B5EF4-FFF2-40B4-BE49-F238E27FC236}">
                      <a16:creationId xmlns:a16="http://schemas.microsoft.com/office/drawing/2014/main" id="{C4950465-442A-5C4C-819A-A2B6BAA0F8AA}"/>
                    </a:ext>
                  </a:extLst>
                </p:cNvPr>
                <p:cNvSpPr/>
                <p:nvPr/>
              </p:nvSpPr>
              <p:spPr>
                <a:xfrm>
                  <a:off x="2100309" y="1256572"/>
                  <a:ext cx="342778" cy="342258"/>
                </a:xfrm>
                <a:custGeom>
                  <a:avLst/>
                  <a:gdLst>
                    <a:gd name="connsiteX0" fmla="*/ 563488 w 605592"/>
                    <a:gd name="connsiteY0" fmla="*/ 470036 h 604675"/>
                    <a:gd name="connsiteX1" fmla="*/ 605592 w 605592"/>
                    <a:gd name="connsiteY1" fmla="*/ 470036 h 604675"/>
                    <a:gd name="connsiteX2" fmla="*/ 605592 w 605592"/>
                    <a:gd name="connsiteY2" fmla="*/ 604675 h 604675"/>
                    <a:gd name="connsiteX3" fmla="*/ 470742 w 605592"/>
                    <a:gd name="connsiteY3" fmla="*/ 604675 h 604675"/>
                    <a:gd name="connsiteX4" fmla="*/ 470742 w 605592"/>
                    <a:gd name="connsiteY4" fmla="*/ 562637 h 604675"/>
                    <a:gd name="connsiteX5" fmla="*/ 563488 w 605592"/>
                    <a:gd name="connsiteY5" fmla="*/ 562637 h 604675"/>
                    <a:gd name="connsiteX6" fmla="*/ 0 w 605592"/>
                    <a:gd name="connsiteY6" fmla="*/ 470036 h 604675"/>
                    <a:gd name="connsiteX7" fmla="*/ 42104 w 605592"/>
                    <a:gd name="connsiteY7" fmla="*/ 470036 h 604675"/>
                    <a:gd name="connsiteX8" fmla="*/ 42104 w 605592"/>
                    <a:gd name="connsiteY8" fmla="*/ 562637 h 604675"/>
                    <a:gd name="connsiteX9" fmla="*/ 134850 w 605592"/>
                    <a:gd name="connsiteY9" fmla="*/ 562637 h 604675"/>
                    <a:gd name="connsiteX10" fmla="*/ 134850 w 605592"/>
                    <a:gd name="connsiteY10" fmla="*/ 604675 h 604675"/>
                    <a:gd name="connsiteX11" fmla="*/ 0 w 605592"/>
                    <a:gd name="connsiteY11" fmla="*/ 604675 h 604675"/>
                    <a:gd name="connsiteX12" fmla="*/ 302796 w 605592"/>
                    <a:gd name="connsiteY12" fmla="*/ 275487 h 604675"/>
                    <a:gd name="connsiteX13" fmla="*/ 329752 w 605592"/>
                    <a:gd name="connsiteY13" fmla="*/ 302373 h 604675"/>
                    <a:gd name="connsiteX14" fmla="*/ 302796 w 605592"/>
                    <a:gd name="connsiteY14" fmla="*/ 329259 h 604675"/>
                    <a:gd name="connsiteX15" fmla="*/ 275840 w 605592"/>
                    <a:gd name="connsiteY15" fmla="*/ 302373 h 604675"/>
                    <a:gd name="connsiteX16" fmla="*/ 302796 w 605592"/>
                    <a:gd name="connsiteY16" fmla="*/ 275487 h 604675"/>
                    <a:gd name="connsiteX17" fmla="*/ 470742 w 605592"/>
                    <a:gd name="connsiteY17" fmla="*/ 0 h 604675"/>
                    <a:gd name="connsiteX18" fmla="*/ 605592 w 605592"/>
                    <a:gd name="connsiteY18" fmla="*/ 0 h 604675"/>
                    <a:gd name="connsiteX19" fmla="*/ 605592 w 605592"/>
                    <a:gd name="connsiteY19" fmla="*/ 134709 h 604675"/>
                    <a:gd name="connsiteX20" fmla="*/ 563488 w 605592"/>
                    <a:gd name="connsiteY20" fmla="*/ 134709 h 604675"/>
                    <a:gd name="connsiteX21" fmla="*/ 563488 w 605592"/>
                    <a:gd name="connsiteY21" fmla="*/ 42060 h 604675"/>
                    <a:gd name="connsiteX22" fmla="*/ 470742 w 605592"/>
                    <a:gd name="connsiteY22" fmla="*/ 42060 h 604675"/>
                    <a:gd name="connsiteX23" fmla="*/ 0 w 605592"/>
                    <a:gd name="connsiteY23" fmla="*/ 0 h 604675"/>
                    <a:gd name="connsiteX24" fmla="*/ 134850 w 605592"/>
                    <a:gd name="connsiteY24" fmla="*/ 0 h 604675"/>
                    <a:gd name="connsiteX25" fmla="*/ 134850 w 605592"/>
                    <a:gd name="connsiteY25" fmla="*/ 42060 h 604675"/>
                    <a:gd name="connsiteX26" fmla="*/ 42104 w 605592"/>
                    <a:gd name="connsiteY26" fmla="*/ 42060 h 604675"/>
                    <a:gd name="connsiteX27" fmla="*/ 42104 w 605592"/>
                    <a:gd name="connsiteY27" fmla="*/ 134709 h 604675"/>
                    <a:gd name="connsiteX28" fmla="*/ 0 w 605592"/>
                    <a:gd name="connsiteY28" fmla="*/ 134709 h 60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605592" h="604675">
                      <a:moveTo>
                        <a:pt x="563488" y="470036"/>
                      </a:moveTo>
                      <a:lnTo>
                        <a:pt x="605592" y="470036"/>
                      </a:lnTo>
                      <a:lnTo>
                        <a:pt x="605592" y="604675"/>
                      </a:lnTo>
                      <a:lnTo>
                        <a:pt x="470742" y="604675"/>
                      </a:lnTo>
                      <a:lnTo>
                        <a:pt x="470742" y="562637"/>
                      </a:lnTo>
                      <a:lnTo>
                        <a:pt x="563488" y="562637"/>
                      </a:lnTo>
                      <a:close/>
                      <a:moveTo>
                        <a:pt x="0" y="470036"/>
                      </a:moveTo>
                      <a:lnTo>
                        <a:pt x="42104" y="470036"/>
                      </a:lnTo>
                      <a:lnTo>
                        <a:pt x="42104" y="562637"/>
                      </a:lnTo>
                      <a:lnTo>
                        <a:pt x="134850" y="562637"/>
                      </a:lnTo>
                      <a:lnTo>
                        <a:pt x="134850" y="604675"/>
                      </a:lnTo>
                      <a:lnTo>
                        <a:pt x="0" y="604675"/>
                      </a:lnTo>
                      <a:close/>
                      <a:moveTo>
                        <a:pt x="302796" y="275487"/>
                      </a:moveTo>
                      <a:cubicBezTo>
                        <a:pt x="317683" y="275487"/>
                        <a:pt x="329752" y="287524"/>
                        <a:pt x="329752" y="302373"/>
                      </a:cubicBezTo>
                      <a:cubicBezTo>
                        <a:pt x="329752" y="317222"/>
                        <a:pt x="317683" y="329259"/>
                        <a:pt x="302796" y="329259"/>
                      </a:cubicBezTo>
                      <a:cubicBezTo>
                        <a:pt x="287909" y="329259"/>
                        <a:pt x="275840" y="317222"/>
                        <a:pt x="275840" y="302373"/>
                      </a:cubicBezTo>
                      <a:cubicBezTo>
                        <a:pt x="275840" y="287524"/>
                        <a:pt x="287909" y="275487"/>
                        <a:pt x="302796" y="275487"/>
                      </a:cubicBezTo>
                      <a:close/>
                      <a:moveTo>
                        <a:pt x="470742" y="0"/>
                      </a:moveTo>
                      <a:lnTo>
                        <a:pt x="605592" y="0"/>
                      </a:lnTo>
                      <a:lnTo>
                        <a:pt x="605592" y="134709"/>
                      </a:lnTo>
                      <a:lnTo>
                        <a:pt x="563488" y="134709"/>
                      </a:lnTo>
                      <a:lnTo>
                        <a:pt x="563488" y="42060"/>
                      </a:lnTo>
                      <a:lnTo>
                        <a:pt x="470742" y="42060"/>
                      </a:lnTo>
                      <a:close/>
                      <a:moveTo>
                        <a:pt x="0" y="0"/>
                      </a:moveTo>
                      <a:lnTo>
                        <a:pt x="134850" y="0"/>
                      </a:lnTo>
                      <a:lnTo>
                        <a:pt x="134850" y="42060"/>
                      </a:lnTo>
                      <a:lnTo>
                        <a:pt x="42104" y="42060"/>
                      </a:lnTo>
                      <a:lnTo>
                        <a:pt x="42104" y="134709"/>
                      </a:lnTo>
                      <a:lnTo>
                        <a:pt x="0" y="1347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92500" lnSpcReduction="20000"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61" name="直接连接符 157">
                <a:extLst>
                  <a:ext uri="{FF2B5EF4-FFF2-40B4-BE49-F238E27FC236}">
                    <a16:creationId xmlns:a16="http://schemas.microsoft.com/office/drawing/2014/main" id="{915720F8-388A-DD4C-A108-C17D1C95E47A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>
                <a:off x="2193478" y="1725104"/>
                <a:ext cx="0" cy="270932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prstDash val="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ïṡḷîḍê">
                <a:extLst>
                  <a:ext uri="{FF2B5EF4-FFF2-40B4-BE49-F238E27FC236}">
                    <a16:creationId xmlns:a16="http://schemas.microsoft.com/office/drawing/2014/main" id="{414E7BA9-E4CD-B246-ACCB-8B762790C68A}"/>
                  </a:ext>
                </a:extLst>
              </p:cNvPr>
              <p:cNvSpPr/>
              <p:nvPr/>
            </p:nvSpPr>
            <p:spPr>
              <a:xfrm>
                <a:off x="660399" y="2162523"/>
                <a:ext cx="3066157" cy="391835"/>
              </a:xfrm>
              <a:prstGeom prst="rect">
                <a:avLst/>
              </a:prstGeom>
              <a:solidFill>
                <a:schemeClr val="bg1"/>
              </a:solidFill>
              <a:ln w="3175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 marL="0" marR="0" indent="0" algn="l" defTabSz="456377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98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114094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228189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342283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456377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570471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684566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798660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912754" algn="ctr" defTabSz="41200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497" b="1" i="0" u="none" strike="noStrike" cap="none" spc="0" normalizeH="0" baseline="0">
                    <a:ln>
                      <a:noFill/>
                    </a:ln>
                    <a:solidFill>
                      <a:schemeClr val="lt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algn="ctr"/>
                <a:r>
                  <a:rPr lang="zh-CN" altLang="en-US" sz="1600" dirty="0">
                    <a:solidFill>
                      <a:srgbClr val="21292A"/>
                    </a:solidFill>
                    <a:latin typeface="TencentSans W7" panose="020C04030202040F0204" pitchFamily="34" charset="-122"/>
                    <a:ea typeface="TencentSans W7" panose="020C04030202040F0204" pitchFamily="34" charset="-122"/>
                  </a:rPr>
                  <a:t>小程序首页自定义</a:t>
                </a:r>
                <a:endParaRPr lang="id-ID" altLang="zh-CN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endParaRPr>
              </a:p>
            </p:txBody>
          </p:sp>
        </p:grpSp>
        <p:grpSp>
          <p:nvGrpSpPr>
            <p:cNvPr id="52" name="î$1iḓe">
              <a:extLst>
                <a:ext uri="{FF2B5EF4-FFF2-40B4-BE49-F238E27FC236}">
                  <a16:creationId xmlns:a16="http://schemas.microsoft.com/office/drawing/2014/main" id="{4A97BADD-A126-FD46-9C8E-B406BC7811C1}"/>
                </a:ext>
              </a:extLst>
            </p:cNvPr>
            <p:cNvGrpSpPr/>
            <p:nvPr/>
          </p:nvGrpSpPr>
          <p:grpSpPr>
            <a:xfrm>
              <a:off x="8452743" y="1130300"/>
              <a:ext cx="3066157" cy="3335169"/>
              <a:chOff x="660399" y="1130300"/>
              <a:chExt cx="3066157" cy="3335169"/>
            </a:xfrm>
          </p:grpSpPr>
          <p:grpSp>
            <p:nvGrpSpPr>
              <p:cNvPr id="53" name="îṡlîḍê">
                <a:extLst>
                  <a:ext uri="{FF2B5EF4-FFF2-40B4-BE49-F238E27FC236}">
                    <a16:creationId xmlns:a16="http://schemas.microsoft.com/office/drawing/2014/main" id="{D89BE744-914D-8B48-8658-A87AF9C30004}"/>
                  </a:ext>
                </a:extLst>
              </p:cNvPr>
              <p:cNvGrpSpPr/>
              <p:nvPr/>
            </p:nvGrpSpPr>
            <p:grpSpPr>
              <a:xfrm>
                <a:off x="1896075" y="1130300"/>
                <a:ext cx="594804" cy="594804"/>
                <a:chOff x="1974296" y="1130300"/>
                <a:chExt cx="594804" cy="594804"/>
              </a:xfrm>
            </p:grpSpPr>
            <p:sp>
              <p:nvSpPr>
                <p:cNvPr id="58" name="îşļíḍè">
                  <a:extLst>
                    <a:ext uri="{FF2B5EF4-FFF2-40B4-BE49-F238E27FC236}">
                      <a16:creationId xmlns:a16="http://schemas.microsoft.com/office/drawing/2014/main" id="{0023FA3D-6018-404E-BC0B-A42FFE4704BC}"/>
                    </a:ext>
                  </a:extLst>
                </p:cNvPr>
                <p:cNvSpPr/>
                <p:nvPr/>
              </p:nvSpPr>
              <p:spPr>
                <a:xfrm>
                  <a:off x="1974296" y="1130300"/>
                  <a:ext cx="594804" cy="594804"/>
                </a:xfrm>
                <a:prstGeom prst="roundRect">
                  <a:avLst>
                    <a:gd name="adj" fmla="val 7712"/>
                  </a:avLst>
                </a:prstGeom>
                <a:solidFill>
                  <a:srgbClr val="FFB600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îśḻíďê">
                  <a:extLst>
                    <a:ext uri="{FF2B5EF4-FFF2-40B4-BE49-F238E27FC236}">
                      <a16:creationId xmlns:a16="http://schemas.microsoft.com/office/drawing/2014/main" id="{CCE280CA-5A1D-8545-B81F-C1CCF5B268E7}"/>
                    </a:ext>
                  </a:extLst>
                </p:cNvPr>
                <p:cNvSpPr/>
                <p:nvPr/>
              </p:nvSpPr>
              <p:spPr>
                <a:xfrm>
                  <a:off x="2171463" y="1256312"/>
                  <a:ext cx="200468" cy="342778"/>
                </a:xfrm>
                <a:custGeom>
                  <a:avLst/>
                  <a:gdLst>
                    <a:gd name="T0" fmla="*/ 461 w 562"/>
                    <a:gd name="T1" fmla="*/ 375 h 962"/>
                    <a:gd name="T2" fmla="*/ 351 w 562"/>
                    <a:gd name="T3" fmla="*/ 266 h 962"/>
                    <a:gd name="T4" fmla="*/ 156 w 562"/>
                    <a:gd name="T5" fmla="*/ 461 h 962"/>
                    <a:gd name="T6" fmla="*/ 0 w 562"/>
                    <a:gd name="T7" fmla="*/ 305 h 962"/>
                    <a:gd name="T8" fmla="*/ 195 w 562"/>
                    <a:gd name="T9" fmla="*/ 110 h 962"/>
                    <a:gd name="T10" fmla="*/ 86 w 562"/>
                    <a:gd name="T11" fmla="*/ 0 h 962"/>
                    <a:gd name="T12" fmla="*/ 461 w 562"/>
                    <a:gd name="T13" fmla="*/ 0 h 962"/>
                    <a:gd name="T14" fmla="*/ 461 w 562"/>
                    <a:gd name="T15" fmla="*/ 375 h 962"/>
                    <a:gd name="T16" fmla="*/ 101 w 562"/>
                    <a:gd name="T17" fmla="*/ 962 h 962"/>
                    <a:gd name="T18" fmla="*/ 476 w 562"/>
                    <a:gd name="T19" fmla="*/ 962 h 962"/>
                    <a:gd name="T20" fmla="*/ 367 w 562"/>
                    <a:gd name="T21" fmla="*/ 852 h 962"/>
                    <a:gd name="T22" fmla="*/ 562 w 562"/>
                    <a:gd name="T23" fmla="*/ 657 h 962"/>
                    <a:gd name="T24" fmla="*/ 406 w 562"/>
                    <a:gd name="T25" fmla="*/ 501 h 962"/>
                    <a:gd name="T26" fmla="*/ 211 w 562"/>
                    <a:gd name="T27" fmla="*/ 696 h 962"/>
                    <a:gd name="T28" fmla="*/ 101 w 562"/>
                    <a:gd name="T29" fmla="*/ 587 h 962"/>
                    <a:gd name="T30" fmla="*/ 101 w 562"/>
                    <a:gd name="T31" fmla="*/ 962 h 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62" h="962">
                      <a:moveTo>
                        <a:pt x="461" y="375"/>
                      </a:moveTo>
                      <a:lnTo>
                        <a:pt x="351" y="266"/>
                      </a:lnTo>
                      <a:lnTo>
                        <a:pt x="156" y="461"/>
                      </a:lnTo>
                      <a:lnTo>
                        <a:pt x="0" y="305"/>
                      </a:lnTo>
                      <a:lnTo>
                        <a:pt x="195" y="110"/>
                      </a:lnTo>
                      <a:lnTo>
                        <a:pt x="86" y="0"/>
                      </a:lnTo>
                      <a:lnTo>
                        <a:pt x="461" y="0"/>
                      </a:lnTo>
                      <a:lnTo>
                        <a:pt x="461" y="375"/>
                      </a:lnTo>
                      <a:close/>
                      <a:moveTo>
                        <a:pt x="101" y="962"/>
                      </a:moveTo>
                      <a:lnTo>
                        <a:pt x="476" y="962"/>
                      </a:lnTo>
                      <a:lnTo>
                        <a:pt x="367" y="852"/>
                      </a:lnTo>
                      <a:lnTo>
                        <a:pt x="562" y="657"/>
                      </a:lnTo>
                      <a:lnTo>
                        <a:pt x="406" y="501"/>
                      </a:lnTo>
                      <a:lnTo>
                        <a:pt x="211" y="696"/>
                      </a:lnTo>
                      <a:lnTo>
                        <a:pt x="101" y="587"/>
                      </a:lnTo>
                      <a:lnTo>
                        <a:pt x="101" y="9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92500" lnSpcReduction="20000"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54" name="直接连接符 149">
                <a:extLst>
                  <a:ext uri="{FF2B5EF4-FFF2-40B4-BE49-F238E27FC236}">
                    <a16:creationId xmlns:a16="http://schemas.microsoft.com/office/drawing/2014/main" id="{E07A4B14-8B0A-EB42-A5E7-3A1A87FF47F9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>
                <a:off x="2193477" y="1725104"/>
                <a:ext cx="1" cy="274036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prstDash val="dash"/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îs1îdê">
                <a:extLst>
                  <a:ext uri="{FF2B5EF4-FFF2-40B4-BE49-F238E27FC236}">
                    <a16:creationId xmlns:a16="http://schemas.microsoft.com/office/drawing/2014/main" id="{007B9C82-D9B8-7A44-B121-B7112B2DFF43}"/>
                  </a:ext>
                </a:extLst>
              </p:cNvPr>
              <p:cNvGrpSpPr/>
              <p:nvPr/>
            </p:nvGrpSpPr>
            <p:grpSpPr>
              <a:xfrm>
                <a:off x="660399" y="2162523"/>
                <a:ext cx="3066157" cy="1847563"/>
                <a:chOff x="660399" y="2162523"/>
                <a:chExt cx="3066157" cy="1847563"/>
              </a:xfrm>
            </p:grpSpPr>
            <p:sp>
              <p:nvSpPr>
                <p:cNvPr id="56" name="îṩľiḍê">
                  <a:extLst>
                    <a:ext uri="{FF2B5EF4-FFF2-40B4-BE49-F238E27FC236}">
                      <a16:creationId xmlns:a16="http://schemas.microsoft.com/office/drawing/2014/main" id="{BFCD09CE-1A73-014C-B9BA-115E85196519}"/>
                    </a:ext>
                  </a:extLst>
                </p:cNvPr>
                <p:cNvSpPr/>
                <p:nvPr/>
              </p:nvSpPr>
              <p:spPr bwMode="auto">
                <a:xfrm>
                  <a:off x="660399" y="2554360"/>
                  <a:ext cx="3066157" cy="14557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zh-CN" altLang="en-US" sz="1200" b="0" dirty="0">
                      <a:latin typeface="TencentSans W3" panose="020C04030202040F0204" pitchFamily="34" charset="-122"/>
                      <a:ea typeface="TencentSans W3" panose="020C04030202040F0204" pitchFamily="34" charset="-122"/>
                    </a:rPr>
                    <a:t>支持从模块库选择功能模块</a:t>
                  </a:r>
                  <a:endParaRPr lang="en-US" altLang="zh-CN" sz="1200" b="0" dirty="0">
                    <a:latin typeface="TencentSans W3" panose="020C04030202040F0204" pitchFamily="34" charset="-122"/>
                    <a:ea typeface="TencentSans W3" panose="020C04030202040F0204" pitchFamily="34" charset="-122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200" b="0" dirty="0">
                      <a:latin typeface="TencentSans W3" panose="020C04030202040F0204" pitchFamily="34" charset="-122"/>
                      <a:ea typeface="TencentSans W3" panose="020C04030202040F0204" pitchFamily="34" charset="-122"/>
                    </a:rPr>
                    <a:t>基础模块包含：基础信息、待办事项等</a:t>
                  </a:r>
                  <a:endParaRPr lang="en-US" altLang="zh-CN" sz="1200" b="0" dirty="0">
                    <a:latin typeface="TencentSans W3" panose="020C04030202040F0204" pitchFamily="34" charset="-122"/>
                    <a:ea typeface="TencentSans W3" panose="020C04030202040F0204" pitchFamily="34" charset="-122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200" b="0" dirty="0">
                      <a:latin typeface="TencentSans W3" panose="020C04030202040F0204" pitchFamily="34" charset="-122"/>
                      <a:ea typeface="TencentSans W3" panose="020C04030202040F0204" pitchFamily="34" charset="-122"/>
                    </a:rPr>
                    <a:t>数据模块包含：基础数据、办学数据等</a:t>
                  </a:r>
                  <a:endParaRPr lang="en-US" altLang="zh-CN" sz="1200" b="0" dirty="0">
                    <a:latin typeface="TencentSans W3" panose="020C04030202040F0204" pitchFamily="34" charset="-122"/>
                    <a:ea typeface="TencentSans W3" panose="020C04030202040F0204" pitchFamily="34" charset="-122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200" b="0" dirty="0">
                      <a:latin typeface="TencentSans W3" panose="020C04030202040F0204" pitchFamily="34" charset="-122"/>
                      <a:ea typeface="TencentSans W3" panose="020C04030202040F0204" pitchFamily="34" charset="-122"/>
                    </a:rPr>
                    <a:t>功能模块包含：校园圈、作业、课表、考勤、交费等</a:t>
                  </a:r>
                  <a:endParaRPr lang="en-US" altLang="zh-CN" sz="1200" b="0" dirty="0">
                    <a:latin typeface="TencentSans W3" panose="020C04030202040F0204" pitchFamily="34" charset="-122"/>
                    <a:ea typeface="TencentSans W3" panose="020C04030202040F0204" pitchFamily="34" charset="-122"/>
                  </a:endParaRPr>
                </a:p>
              </p:txBody>
            </p:sp>
            <p:sp>
              <p:nvSpPr>
                <p:cNvPr id="57" name="iSḻíḑê">
                  <a:extLst>
                    <a:ext uri="{FF2B5EF4-FFF2-40B4-BE49-F238E27FC236}">
                      <a16:creationId xmlns:a16="http://schemas.microsoft.com/office/drawing/2014/main" id="{B71E69D5-082B-FB46-8382-58993A2A688D}"/>
                    </a:ext>
                  </a:extLst>
                </p:cNvPr>
                <p:cNvSpPr/>
                <p:nvPr/>
              </p:nvSpPr>
              <p:spPr>
                <a:xfrm>
                  <a:off x="660399" y="2162523"/>
                  <a:ext cx="3066157" cy="391835"/>
                </a:xfrm>
                <a:prstGeom prst="rect">
                  <a:avLst/>
                </a:prstGeom>
                <a:solidFill>
                  <a:schemeClr val="bg1"/>
                </a:solidFill>
                <a:ln w="317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 marL="0" marR="0" indent="0" algn="l" defTabSz="456377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98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  <a:lvl2pPr marL="0" marR="0" indent="11409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2pPr>
                  <a:lvl3pPr marL="0" marR="0" indent="228189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3pPr>
                  <a:lvl4pPr marL="0" marR="0" indent="342283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4pPr>
                  <a:lvl5pPr marL="0" marR="0" indent="456377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5pPr>
                  <a:lvl6pPr marL="0" marR="0" indent="570471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6pPr>
                  <a:lvl7pPr marL="0" marR="0" indent="684566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7pPr>
                  <a:lvl8pPr marL="0" marR="0" indent="798660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8pPr>
                  <a:lvl9pPr marL="0" marR="0" indent="912754" algn="ctr" defTabSz="412007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497" b="1" i="0" u="none" strike="noStrike" cap="none" spc="0" normalizeH="0" baseline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"/>
                    </a:defRPr>
                  </a:lvl9pPr>
                </a:lstStyle>
                <a:p>
                  <a:pPr algn="ctr"/>
                  <a:r>
                    <a:rPr lang="zh-CN" altLang="en-US" sz="1600" dirty="0">
                      <a:solidFill>
                        <a:srgbClr val="21292A"/>
                      </a:solidFill>
                      <a:latin typeface="TencentSans W7" panose="020C04030202040F0204" pitchFamily="34" charset="-122"/>
                      <a:ea typeface="TencentSans W7" panose="020C04030202040F0204" pitchFamily="34" charset="-122"/>
                    </a:rPr>
                    <a:t>应用模块灵活组合</a:t>
                  </a:r>
                  <a:endParaRPr lang="id-ID" altLang="zh-CN" sz="1600" dirty="0">
                    <a:solidFill>
                      <a:srgbClr val="21292A"/>
                    </a:solidFill>
                    <a:latin typeface="TencentSans W7" panose="020C04030202040F0204" pitchFamily="34" charset="-122"/>
                    <a:ea typeface="TencentSans W7" panose="020C04030202040F0204" pitchFamily="34" charset="-122"/>
                  </a:endParaRPr>
                </a:p>
              </p:txBody>
            </p:sp>
          </p:grpSp>
        </p:grpSp>
      </p:grpSp>
      <p:sp>
        <p:nvSpPr>
          <p:cNvPr id="76" name="îṩľiḍê">
            <a:extLst>
              <a:ext uri="{FF2B5EF4-FFF2-40B4-BE49-F238E27FC236}">
                <a16:creationId xmlns:a16="http://schemas.microsoft.com/office/drawing/2014/main" id="{24110CFA-F65E-2D47-B7EB-0FA83698D349}"/>
              </a:ext>
            </a:extLst>
          </p:cNvPr>
          <p:cNvSpPr/>
          <p:nvPr/>
        </p:nvSpPr>
        <p:spPr bwMode="auto">
          <a:xfrm>
            <a:off x="4483451" y="2713969"/>
            <a:ext cx="3053784" cy="1226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 marL="0" marR="0" indent="0" algn="l" defTabSz="456377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9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00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97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114094" algn="ctr" defTabSz="41200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97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228189" algn="ctr" defTabSz="41200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97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342283" algn="ctr" defTabSz="41200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97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456377" algn="ctr" defTabSz="41200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97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570471" algn="ctr" defTabSz="41200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97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684566" algn="ctr" defTabSz="41200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97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798660" algn="ctr" defTabSz="41200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97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912754" algn="ctr" defTabSz="41200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97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自定义焦点图和欢迎语，打造学校个性化的微官网</a:t>
            </a:r>
            <a:endParaRPr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结合重要程度、使用偏好，自由调整首页应用模块的展示顺序</a:t>
            </a:r>
          </a:p>
          <a:p>
            <a:pPr algn="l">
              <a:lnSpc>
                <a:spcPct val="150000"/>
              </a:lnSpc>
            </a:pPr>
            <a:endParaRPr lang="en-US" altLang="zh-CN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78" name="iṣľíḍé">
            <a:extLst>
              <a:ext uri="{FF2B5EF4-FFF2-40B4-BE49-F238E27FC236}">
                <a16:creationId xmlns:a16="http://schemas.microsoft.com/office/drawing/2014/main" id="{F93BF93E-6EDB-1F4F-98ED-C372565913AC}"/>
              </a:ext>
            </a:extLst>
          </p:cNvPr>
          <p:cNvSpPr/>
          <p:nvPr/>
        </p:nvSpPr>
        <p:spPr bwMode="auto">
          <a:xfrm>
            <a:off x="769439" y="4364894"/>
            <a:ext cx="2832630" cy="1932523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ïṣḷíḑê">
            <a:extLst>
              <a:ext uri="{FF2B5EF4-FFF2-40B4-BE49-F238E27FC236}">
                <a16:creationId xmlns:a16="http://schemas.microsoft.com/office/drawing/2014/main" id="{02A339B1-FED9-1945-B867-96C0CCFA34BC}"/>
              </a:ext>
            </a:extLst>
          </p:cNvPr>
          <p:cNvSpPr/>
          <p:nvPr/>
        </p:nvSpPr>
        <p:spPr bwMode="auto">
          <a:xfrm>
            <a:off x="412604" y="6269352"/>
            <a:ext cx="3518235" cy="64150"/>
          </a:xfrm>
          <a:prstGeom prst="rect">
            <a:avLst/>
          </a:prstGeom>
          <a:solidFill>
            <a:srgbClr val="D2D6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iṣľíḍé">
            <a:extLst>
              <a:ext uri="{FF2B5EF4-FFF2-40B4-BE49-F238E27FC236}">
                <a16:creationId xmlns:a16="http://schemas.microsoft.com/office/drawing/2014/main" id="{603D9A86-5FE0-624F-9099-9B02B019E07C}"/>
              </a:ext>
            </a:extLst>
          </p:cNvPr>
          <p:cNvSpPr/>
          <p:nvPr/>
        </p:nvSpPr>
        <p:spPr bwMode="auto">
          <a:xfrm>
            <a:off x="4583876" y="4364894"/>
            <a:ext cx="2832630" cy="1932523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ïṣḷíḑê">
            <a:extLst>
              <a:ext uri="{FF2B5EF4-FFF2-40B4-BE49-F238E27FC236}">
                <a16:creationId xmlns:a16="http://schemas.microsoft.com/office/drawing/2014/main" id="{D6AD19D0-8B44-DA48-A251-2B7C1C4214BB}"/>
              </a:ext>
            </a:extLst>
          </p:cNvPr>
          <p:cNvSpPr/>
          <p:nvPr/>
        </p:nvSpPr>
        <p:spPr bwMode="auto">
          <a:xfrm>
            <a:off x="4227041" y="6269352"/>
            <a:ext cx="3518235" cy="64150"/>
          </a:xfrm>
          <a:prstGeom prst="rect">
            <a:avLst/>
          </a:prstGeom>
          <a:solidFill>
            <a:srgbClr val="D2D6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05A70EA-52E1-274F-AA9D-9456A71C4437}"/>
              </a:ext>
            </a:extLst>
          </p:cNvPr>
          <p:cNvGrpSpPr>
            <a:grpSpLocks noChangeAspect="1"/>
          </p:cNvGrpSpPr>
          <p:nvPr/>
        </p:nvGrpSpPr>
        <p:grpSpPr>
          <a:xfrm>
            <a:off x="8209133" y="4364894"/>
            <a:ext cx="3518235" cy="1968608"/>
            <a:chOff x="858154" y="439074"/>
            <a:chExt cx="4397794" cy="2460760"/>
          </a:xfrm>
        </p:grpSpPr>
        <p:sp>
          <p:nvSpPr>
            <p:cNvPr id="86" name="iṣľíḍé">
              <a:extLst>
                <a:ext uri="{FF2B5EF4-FFF2-40B4-BE49-F238E27FC236}">
                  <a16:creationId xmlns:a16="http://schemas.microsoft.com/office/drawing/2014/main" id="{9A19DC74-1085-2241-82B4-B4AEED8481EC}"/>
                </a:ext>
              </a:extLst>
            </p:cNvPr>
            <p:cNvSpPr/>
            <p:nvPr/>
          </p:nvSpPr>
          <p:spPr bwMode="auto">
            <a:xfrm>
              <a:off x="1304198" y="439074"/>
              <a:ext cx="3540788" cy="2415654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ṣḷíḑê">
              <a:extLst>
                <a:ext uri="{FF2B5EF4-FFF2-40B4-BE49-F238E27FC236}">
                  <a16:creationId xmlns:a16="http://schemas.microsoft.com/office/drawing/2014/main" id="{8E0B8CF1-EA55-104B-AD6B-5C246D576952}"/>
                </a:ext>
              </a:extLst>
            </p:cNvPr>
            <p:cNvSpPr/>
            <p:nvPr/>
          </p:nvSpPr>
          <p:spPr bwMode="auto">
            <a:xfrm>
              <a:off x="858154" y="2819646"/>
              <a:ext cx="4397794" cy="80188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90" name="图片 89">
            <a:extLst>
              <a:ext uri="{FF2B5EF4-FFF2-40B4-BE49-F238E27FC236}">
                <a16:creationId xmlns:a16="http://schemas.microsoft.com/office/drawing/2014/main" id="{7C8F2794-6776-D64C-9980-677979DC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55" y="4457897"/>
            <a:ext cx="2656882" cy="1714618"/>
          </a:xfrm>
          <a:prstGeom prst="rect">
            <a:avLst/>
          </a:prstGeom>
        </p:spPr>
      </p:pic>
      <p:sp>
        <p:nvSpPr>
          <p:cNvPr id="80" name="îṩľíḓê">
            <a:extLst>
              <a:ext uri="{FF2B5EF4-FFF2-40B4-BE49-F238E27FC236}">
                <a16:creationId xmlns:a16="http://schemas.microsoft.com/office/drawing/2014/main" id="{C4E4C7FC-5FDE-3541-BB34-2DB20D80079A}"/>
              </a:ext>
            </a:extLst>
          </p:cNvPr>
          <p:cNvSpPr/>
          <p:nvPr/>
        </p:nvSpPr>
        <p:spPr>
          <a:xfrm>
            <a:off x="8669210" y="4480252"/>
            <a:ext cx="2626146" cy="166990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1" name="îṩľíḓê">
            <a:extLst>
              <a:ext uri="{FF2B5EF4-FFF2-40B4-BE49-F238E27FC236}">
                <a16:creationId xmlns:a16="http://schemas.microsoft.com/office/drawing/2014/main" id="{677F9E87-840C-1844-95C7-9F92FEDFB274}"/>
              </a:ext>
            </a:extLst>
          </p:cNvPr>
          <p:cNvSpPr/>
          <p:nvPr/>
        </p:nvSpPr>
        <p:spPr>
          <a:xfrm>
            <a:off x="872681" y="4480251"/>
            <a:ext cx="2626146" cy="166990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7230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42">
            <a:extLst>
              <a:ext uri="{FF2B5EF4-FFF2-40B4-BE49-F238E27FC236}">
                <a16:creationId xmlns:a16="http://schemas.microsoft.com/office/drawing/2014/main" id="{7357FC64-A97B-3D4D-BA54-FA13BEFD3309}"/>
              </a:ext>
            </a:extLst>
          </p:cNvPr>
          <p:cNvSpPr txBox="1"/>
          <p:nvPr/>
        </p:nvSpPr>
        <p:spPr>
          <a:xfrm>
            <a:off x="435936" y="691621"/>
            <a:ext cx="10758934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>
              <a:lnSpc>
                <a:spcPct val="150000"/>
              </a:lnSpc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针对教育环节的各种角色构建不同的个人空间和机构空间，融资源、服务、数据为一体，实现信息沟通、数据交换并支持各类应用服务的汇聚与调用，实现服务贯通，更高效的支持教育教学活动 。</a:t>
            </a:r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9B97A9DF-887A-CD4B-BCCE-C343C4748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479" y="1882002"/>
            <a:ext cx="1384224" cy="1221249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913765"/>
            <a:endParaRPr lang="zh-CN" altLang="zh-CN" sz="1600" b="0">
              <a:solidFill>
                <a:srgbClr val="000000"/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宋体" panose="02010600030101010101" pitchFamily="2" charset="-122"/>
            </a:endParaRPr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4B206C1B-9B83-BB40-A7F7-22E2EA800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5954" y="3103249"/>
            <a:ext cx="1371525" cy="1320728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rgbClr val="10B0DE"/>
          </a:solidFill>
          <a:ln>
            <a:noFill/>
          </a:ln>
        </p:spPr>
        <p:txBody>
          <a:bodyPr/>
          <a:lstStyle/>
          <a:p>
            <a:pPr defTabSz="913765"/>
            <a:endParaRPr lang="zh-CN" altLang="zh-CN" sz="1600" b="0">
              <a:solidFill>
                <a:srgbClr val="000000"/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宋体" panose="02010600030101010101" pitchFamily="2" charset="-122"/>
            </a:endParaRPr>
          </a:p>
        </p:txBody>
      </p:sp>
      <p:sp>
        <p:nvSpPr>
          <p:cNvPr id="57" name="Freeform 9">
            <a:extLst>
              <a:ext uri="{FF2B5EF4-FFF2-40B4-BE49-F238E27FC236}">
                <a16:creationId xmlns:a16="http://schemas.microsoft.com/office/drawing/2014/main" id="{151AB253-2B8C-C747-8043-277FC290C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3311" y="4423979"/>
            <a:ext cx="1274163" cy="1392691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913765"/>
            <a:endParaRPr lang="zh-CN" altLang="zh-CN" sz="1600" b="0">
              <a:solidFill>
                <a:srgbClr val="000000"/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宋体" panose="02010600030101010101" pitchFamily="2" charset="-122"/>
            </a:endParaRPr>
          </a:p>
        </p:txBody>
      </p:sp>
      <p:sp>
        <p:nvSpPr>
          <p:cNvPr id="58" name="Freeform 10">
            <a:extLst>
              <a:ext uri="{FF2B5EF4-FFF2-40B4-BE49-F238E27FC236}">
                <a16:creationId xmlns:a16="http://schemas.microsoft.com/office/drawing/2014/main" id="{0DDD5602-B972-1B40-8596-E38AC11BA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7474" y="4423979"/>
            <a:ext cx="1278397" cy="1392691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913765"/>
            <a:endParaRPr lang="zh-CN" altLang="zh-CN" sz="1600" b="0">
              <a:solidFill>
                <a:srgbClr val="000000"/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宋体" panose="02010600030101010101" pitchFamily="2" charset="-122"/>
            </a:endParaRPr>
          </a:p>
        </p:txBody>
      </p:sp>
      <p:sp>
        <p:nvSpPr>
          <p:cNvPr id="59" name="Freeform 11">
            <a:extLst>
              <a:ext uri="{FF2B5EF4-FFF2-40B4-BE49-F238E27FC236}">
                <a16:creationId xmlns:a16="http://schemas.microsoft.com/office/drawing/2014/main" id="{718BDB67-8F3F-6A4C-8962-F16BEE2CB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702" y="3103249"/>
            <a:ext cx="1371525" cy="1320728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913765"/>
            <a:endParaRPr lang="zh-CN" altLang="zh-CN" sz="1600" b="0">
              <a:solidFill>
                <a:srgbClr val="000000"/>
              </a:solidFill>
              <a:latin typeface="TencentSans W3" panose="020C04030202040F0204" pitchFamily="34" charset="-122"/>
              <a:ea typeface="TencentSans W3" panose="020C04030202040F0204" pitchFamily="34" charset="-122"/>
              <a:sym typeface="宋体" panose="02010600030101010101" pitchFamily="2" charset="-122"/>
            </a:endParaRPr>
          </a:p>
        </p:txBody>
      </p:sp>
      <p:sp>
        <p:nvSpPr>
          <p:cNvPr id="60" name="矩形 7">
            <a:extLst>
              <a:ext uri="{FF2B5EF4-FFF2-40B4-BE49-F238E27FC236}">
                <a16:creationId xmlns:a16="http://schemas.microsoft.com/office/drawing/2014/main" id="{3B140666-5F6D-6A49-A283-C9B2ECAB0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715" y="2555640"/>
            <a:ext cx="476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13765"/>
            <a:r>
              <a:rPr lang="zh-CN" altLang="en-US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Swiss911 UCm BT" pitchFamily="2" charset="0"/>
              </a:rPr>
              <a:t>校园</a:t>
            </a:r>
          </a:p>
        </p:txBody>
      </p:sp>
      <p:sp>
        <p:nvSpPr>
          <p:cNvPr id="61" name="矩形 8">
            <a:extLst>
              <a:ext uri="{FF2B5EF4-FFF2-40B4-BE49-F238E27FC236}">
                <a16:creationId xmlns:a16="http://schemas.microsoft.com/office/drawing/2014/main" id="{03133A89-5ED0-AE4B-8923-05739DE06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352" y="3463752"/>
            <a:ext cx="476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13765"/>
            <a:r>
              <a:rPr lang="zh-CN" altLang="en-US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Swiss911 UCm BT" pitchFamily="2" charset="0"/>
              </a:rPr>
              <a:t>校长</a:t>
            </a: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FE3D4830-0B7C-DE46-9EB0-437EE32D5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719" y="5025857"/>
            <a:ext cx="476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13765"/>
            <a:r>
              <a:rPr lang="zh-CN" altLang="en-US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Swiss911 UCm BT" pitchFamily="2" charset="0"/>
              </a:rPr>
              <a:t>教师</a:t>
            </a:r>
          </a:p>
        </p:txBody>
      </p:sp>
      <p:sp>
        <p:nvSpPr>
          <p:cNvPr id="63" name="矩形 10">
            <a:extLst>
              <a:ext uri="{FF2B5EF4-FFF2-40B4-BE49-F238E27FC236}">
                <a16:creationId xmlns:a16="http://schemas.microsoft.com/office/drawing/2014/main" id="{56A7C9CD-7A51-984D-9BA1-A3C383903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364" y="5025857"/>
            <a:ext cx="476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13765"/>
            <a:r>
              <a:rPr lang="zh-CN" altLang="en-US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Swiss911 UCm BT" pitchFamily="2" charset="0"/>
              </a:rPr>
              <a:t>学生</a:t>
            </a:r>
          </a:p>
        </p:txBody>
      </p:sp>
      <p:sp>
        <p:nvSpPr>
          <p:cNvPr id="64" name="矩形 11">
            <a:extLst>
              <a:ext uri="{FF2B5EF4-FFF2-40B4-BE49-F238E27FC236}">
                <a16:creationId xmlns:a16="http://schemas.microsoft.com/office/drawing/2014/main" id="{74DF21BD-CAF8-494A-AEBF-5E6D42C26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199" y="3463753"/>
            <a:ext cx="476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13765"/>
            <a:r>
              <a:rPr lang="zh-CN" altLang="en-US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sym typeface="Swiss911 UCm BT" pitchFamily="2" charset="0"/>
              </a:rPr>
              <a:t>班级</a:t>
            </a:r>
          </a:p>
        </p:txBody>
      </p:sp>
      <p:sp>
        <p:nvSpPr>
          <p:cNvPr id="66" name="TextBox 13">
            <a:extLst>
              <a:ext uri="{FF2B5EF4-FFF2-40B4-BE49-F238E27FC236}">
                <a16:creationId xmlns:a16="http://schemas.microsoft.com/office/drawing/2014/main" id="{A86DD89C-AB0D-DC4B-8697-40BD7528D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903" y="1887726"/>
            <a:ext cx="2812895" cy="5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 defTabSz="9137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Arial" panose="020B0604020202020204" pitchFamily="34" charset="0"/>
              </a:rPr>
              <a:t>校务管理数字化，覆盖入学、选课</a:t>
            </a:r>
          </a:p>
          <a:p>
            <a:pPr algn="just" defTabSz="9137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Arial" panose="020B0604020202020204" pitchFamily="34" charset="0"/>
              </a:rPr>
              <a:t>生活缴费各场景，云卡身份统一识别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3BD02C56-595A-7446-986D-FB77AC2B2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5041" y="5250032"/>
            <a:ext cx="2946254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9137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Arial" panose="020B0604020202020204" pitchFamily="34" charset="0"/>
              </a:rPr>
              <a:t>加强班务数字化管理，改变传统管理模式；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Arial" panose="020B0604020202020204" pitchFamily="34" charset="0"/>
            </a:endParaRPr>
          </a:p>
          <a:p>
            <a:pPr algn="just" defTabSz="9137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Arial" panose="020B0604020202020204" pitchFamily="34" charset="0"/>
              </a:rPr>
              <a:t>共享教学教研资源，提高个性化教学水平，</a:t>
            </a:r>
            <a:endParaRPr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Arial" panose="020B0604020202020204" pitchFamily="34" charset="0"/>
            </a:endParaRPr>
          </a:p>
          <a:p>
            <a:pPr algn="just" defTabSz="9137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Arial" panose="020B0604020202020204" pitchFamily="34" charset="0"/>
              </a:rPr>
              <a:t>打开专业化发展道路</a:t>
            </a:r>
          </a:p>
        </p:txBody>
      </p:sp>
      <p:sp>
        <p:nvSpPr>
          <p:cNvPr id="70" name="TextBox 17">
            <a:extLst>
              <a:ext uri="{FF2B5EF4-FFF2-40B4-BE49-F238E27FC236}">
                <a16:creationId xmlns:a16="http://schemas.microsoft.com/office/drawing/2014/main" id="{FD358AE4-4242-CA43-A012-34392670E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413" y="1581590"/>
            <a:ext cx="16826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defTabSz="913765"/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校园空间</a:t>
            </a:r>
          </a:p>
        </p:txBody>
      </p:sp>
      <p:sp>
        <p:nvSpPr>
          <p:cNvPr id="71" name="TextBox 18">
            <a:extLst>
              <a:ext uri="{FF2B5EF4-FFF2-40B4-BE49-F238E27FC236}">
                <a16:creationId xmlns:a16="http://schemas.microsoft.com/office/drawing/2014/main" id="{ECC5B14B-BF7D-9B46-922B-4B652E664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072" y="3073264"/>
            <a:ext cx="16826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defTabSz="913765"/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校长空间</a:t>
            </a:r>
          </a:p>
        </p:txBody>
      </p:sp>
      <p:sp>
        <p:nvSpPr>
          <p:cNvPr id="72" name="TextBox 19">
            <a:extLst>
              <a:ext uri="{FF2B5EF4-FFF2-40B4-BE49-F238E27FC236}">
                <a16:creationId xmlns:a16="http://schemas.microsoft.com/office/drawing/2014/main" id="{692A3E99-1C1F-644C-B2DB-B8E7712AD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157" y="4944813"/>
            <a:ext cx="16826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defTabSz="913765"/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教师空间</a:t>
            </a:r>
          </a:p>
        </p:txBody>
      </p:sp>
      <p:sp>
        <p:nvSpPr>
          <p:cNvPr id="75" name="TextBox 22">
            <a:extLst>
              <a:ext uri="{FF2B5EF4-FFF2-40B4-BE49-F238E27FC236}">
                <a16:creationId xmlns:a16="http://schemas.microsoft.com/office/drawing/2014/main" id="{AD814ABD-F4D3-F244-B9C4-26071D911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1087" y="3876368"/>
            <a:ext cx="9858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3765"/>
            <a:r>
              <a:rPr lang="zh-CN" altLang="en-US" sz="1800" dirty="0">
                <a:solidFill>
                  <a:srgbClr val="10B0DE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智慧空间</a:t>
            </a:r>
          </a:p>
        </p:txBody>
      </p:sp>
      <p:sp>
        <p:nvSpPr>
          <p:cNvPr id="76" name="矩形 8">
            <a:extLst>
              <a:ext uri="{FF2B5EF4-FFF2-40B4-BE49-F238E27FC236}">
                <a16:creationId xmlns:a16="http://schemas.microsoft.com/office/drawing/2014/main" id="{09392C7F-CAB0-794A-84C2-13437326D46F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77" name="矩形 7">
            <a:extLst>
              <a:ext uri="{FF2B5EF4-FFF2-40B4-BE49-F238E27FC236}">
                <a16:creationId xmlns:a16="http://schemas.microsoft.com/office/drawing/2014/main" id="{D991FED3-BF86-1C43-A093-737AE64AFF15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78" name="标题 1">
            <a:extLst>
              <a:ext uri="{FF2B5EF4-FFF2-40B4-BE49-F238E27FC236}">
                <a16:creationId xmlns:a16="http://schemas.microsoft.com/office/drawing/2014/main" id="{B7F9391F-B02E-FF4E-9F91-AAD3DEF9A482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5236577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让校园管理更灵活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构建多角色，服务多空间</a:t>
            </a:r>
          </a:p>
          <a:p>
            <a:endParaRPr lang="zh-CN" altLang="en-US" sz="1800" dirty="0">
              <a:solidFill>
                <a:srgbClr val="0DB1DD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C2B89172-CA00-8F45-A3D4-A7AE686C3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375" y="2739600"/>
            <a:ext cx="16826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913765"/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班级空间</a:t>
            </a:r>
          </a:p>
        </p:txBody>
      </p:sp>
      <p:sp>
        <p:nvSpPr>
          <p:cNvPr id="80" name="TextBox 17">
            <a:extLst>
              <a:ext uri="{FF2B5EF4-FFF2-40B4-BE49-F238E27FC236}">
                <a16:creationId xmlns:a16="http://schemas.microsoft.com/office/drawing/2014/main" id="{E762F897-E6B2-684C-A61C-A9A713B75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365" y="4849347"/>
            <a:ext cx="16826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913765"/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学生空间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329FF2B2-BA37-554A-8AE0-85FE55A64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600" y="3047956"/>
            <a:ext cx="2812895" cy="79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ea typeface="TencentSans W3" panose="020C04030202040F0204" pitchFamily="34" charset="-122"/>
                <a:cs typeface="Arial" panose="020B0604020202020204" pitchFamily="34" charset="0"/>
              </a:rPr>
              <a:t>教学信息实时更新，班级圈学习生活随时分享，提高班级文化认同感，将班级建设成孩子们的第二个家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1E6BE1E2-92D2-1346-A183-4A76C4FAC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072" y="3403081"/>
            <a:ext cx="2749539" cy="79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defTabSz="9137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ea typeface="TencentSans W3" panose="020C04030202040F0204" pitchFamily="34" charset="-122"/>
                <a:cs typeface="Arial" panose="020B0604020202020204" pitchFamily="34" charset="0"/>
              </a:rPr>
              <a:t>统计分析，实时了解学校教学教研水平；教务数字化，全面统筹学校管理，和传统、低效“跑腿式”管理模式说再见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3299FFC8-23D0-1E44-875F-B9165EE66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600" y="5148968"/>
            <a:ext cx="3282425" cy="13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9137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ea typeface="TencentSans W3" panose="020C04030202040F0204" pitchFamily="34" charset="-122"/>
                <a:cs typeface="Arial" panose="020B0604020202020204" pitchFamily="34" charset="0"/>
              </a:rPr>
              <a:t>课程要点、学习规划，帮助学生统筹知识点；</a:t>
            </a:r>
            <a:endParaRPr lang="en-US" altLang="zh-CN" sz="1200" b="0" dirty="0">
              <a:solidFill>
                <a:srgbClr val="21292A"/>
              </a:solidFill>
              <a:ea typeface="TencentSans W3" panose="020C04030202040F0204" pitchFamily="34" charset="-122"/>
              <a:cs typeface="Arial" panose="020B0604020202020204" pitchFamily="34" charset="0"/>
            </a:endParaRPr>
          </a:p>
          <a:p>
            <a:pPr algn="r" defTabSz="9137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ea typeface="TencentSans W3" panose="020C04030202040F0204" pitchFamily="34" charset="-122"/>
                <a:cs typeface="Arial" panose="020B0604020202020204" pitchFamily="34" charset="0"/>
              </a:rPr>
              <a:t>作业提醒、定制化测验，辅助学生巩固知识；</a:t>
            </a:r>
            <a:endParaRPr lang="en-US" altLang="zh-CN" sz="1200" b="0" dirty="0">
              <a:solidFill>
                <a:srgbClr val="21292A"/>
              </a:solidFill>
              <a:ea typeface="TencentSans W3" panose="020C04030202040F0204" pitchFamily="34" charset="-122"/>
              <a:cs typeface="Arial" panose="020B0604020202020204" pitchFamily="34" charset="0"/>
            </a:endParaRPr>
          </a:p>
          <a:p>
            <a:pPr algn="r" defTabSz="913765">
              <a:lnSpc>
                <a:spcPct val="150000"/>
              </a:lnSpc>
            </a:pPr>
            <a:r>
              <a:rPr lang="zh-CN" altLang="en-US" sz="1200" b="0" dirty="0">
                <a:solidFill>
                  <a:srgbClr val="21292A"/>
                </a:solidFill>
                <a:ea typeface="TencentSans W3" panose="020C04030202040F0204" pitchFamily="34" charset="-122"/>
                <a:cs typeface="Arial" panose="020B0604020202020204" pitchFamily="34" charset="0"/>
              </a:rPr>
              <a:t>个性化错题本、学情分析报告，帮助学生高效提高学业水平</a:t>
            </a:r>
          </a:p>
          <a:p>
            <a:pPr algn="r" defTabSz="913765">
              <a:lnSpc>
                <a:spcPct val="150000"/>
              </a:lnSpc>
            </a:pPr>
            <a:endParaRPr lang="zh-CN" altLang="en-US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Arial" panose="020B0604020202020204" pitchFamily="34" charset="0"/>
            </a:endParaRPr>
          </a:p>
        </p:txBody>
      </p:sp>
      <p:pic>
        <p:nvPicPr>
          <p:cNvPr id="27" name="图像" descr="图像">
            <a:extLst>
              <a:ext uri="{FF2B5EF4-FFF2-40B4-BE49-F238E27FC236}">
                <a16:creationId xmlns:a16="http://schemas.microsoft.com/office/drawing/2014/main" id="{ED4E854F-8D2A-3C45-9FF4-9483EA1D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858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706DBA71-6D6E-1A42-B1E0-D4FFF261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矩形 8">
            <a:extLst>
              <a:ext uri="{FF2B5EF4-FFF2-40B4-BE49-F238E27FC236}">
                <a16:creationId xmlns:a16="http://schemas.microsoft.com/office/drawing/2014/main" id="{7E7789B7-F5C1-7548-BB9B-AD967849EB30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E5CF671E-469A-A445-8AD3-87BA1A384707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226D909-E535-AB48-B40B-3B129D425431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6384759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让校园管理更灵活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个性化配置角色权限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556C662-00AD-704F-9E8F-03FD68572B7D}"/>
              </a:ext>
            </a:extLst>
          </p:cNvPr>
          <p:cNvGrpSpPr/>
          <p:nvPr/>
        </p:nvGrpSpPr>
        <p:grpSpPr>
          <a:xfrm>
            <a:off x="3671364" y="4132550"/>
            <a:ext cx="5134178" cy="2132121"/>
            <a:chOff x="2242780" y="3093121"/>
            <a:chExt cx="7147713" cy="2968302"/>
          </a:xfrm>
        </p:grpSpPr>
        <p:sp>
          <p:nvSpPr>
            <p:cNvPr id="27" name="Ромб 12">
              <a:extLst>
                <a:ext uri="{FF2B5EF4-FFF2-40B4-BE49-F238E27FC236}">
                  <a16:creationId xmlns:a16="http://schemas.microsoft.com/office/drawing/2014/main" id="{0B715B63-AC94-0543-93AC-616AE87CF890}"/>
                </a:ext>
              </a:extLst>
            </p:cNvPr>
            <p:cNvSpPr/>
            <p:nvPr/>
          </p:nvSpPr>
          <p:spPr>
            <a:xfrm>
              <a:off x="2242780" y="4367577"/>
              <a:ext cx="3387693" cy="1693846"/>
            </a:xfrm>
            <a:prstGeom prst="diamond">
              <a:avLst/>
            </a:prstGeom>
            <a:pattFill prst="dkUpDiag">
              <a:fgClr>
                <a:schemeClr val="accent1">
                  <a:lumMod val="50000"/>
                </a:schemeClr>
              </a:fgClr>
              <a:bgClr>
                <a:schemeClr val="accent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0237" tIns="60119" rIns="120237" bIns="60119" numCol="1" spcCol="0" rtlCol="0" fromWordArt="0" anchor="ctr" anchorCtr="0" forceAA="0" compatLnSpc="1">
              <a:noAutofit/>
            </a:bodyPr>
            <a:lstStyle/>
            <a:p>
              <a:pPr algn="ctr"/>
              <a:endParaRPr lang="ru-RU" sz="2367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endParaRPr>
            </a:p>
          </p:txBody>
        </p:sp>
        <p:sp>
          <p:nvSpPr>
            <p:cNvPr id="28" name="Ромб 13">
              <a:extLst>
                <a:ext uri="{FF2B5EF4-FFF2-40B4-BE49-F238E27FC236}">
                  <a16:creationId xmlns:a16="http://schemas.microsoft.com/office/drawing/2014/main" id="{0B639485-CE74-4B46-8D11-EA7E0F9B7707}"/>
                </a:ext>
              </a:extLst>
            </p:cNvPr>
            <p:cNvSpPr/>
            <p:nvPr/>
          </p:nvSpPr>
          <p:spPr>
            <a:xfrm>
              <a:off x="2242780" y="4178206"/>
              <a:ext cx="3387693" cy="1693846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0237" tIns="60119" rIns="120237" bIns="60119" numCol="1" spcCol="0" rtlCol="0" fromWordArt="0" anchor="ctr" anchorCtr="0" forceAA="0" compatLnSpc="1">
              <a:noAutofit/>
            </a:bodyPr>
            <a:lstStyle/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功能权限</a:t>
              </a:r>
              <a:endParaRPr lang="en-US" altLang="zh-CN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lvl="0"/>
              <a:endParaRPr lang="en-US" altLang="zh-CN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29" name="Ромб 14">
              <a:extLst>
                <a:ext uri="{FF2B5EF4-FFF2-40B4-BE49-F238E27FC236}">
                  <a16:creationId xmlns:a16="http://schemas.microsoft.com/office/drawing/2014/main" id="{D1B31AF1-3BB3-1149-A5A2-41629A1B4BF4}"/>
                </a:ext>
              </a:extLst>
            </p:cNvPr>
            <p:cNvSpPr/>
            <p:nvPr/>
          </p:nvSpPr>
          <p:spPr>
            <a:xfrm>
              <a:off x="4118153" y="3282493"/>
              <a:ext cx="3387693" cy="1693846"/>
            </a:xfrm>
            <a:prstGeom prst="diamond">
              <a:avLst/>
            </a:prstGeom>
            <a:pattFill prst="dkUpDiag">
              <a:fgClr>
                <a:schemeClr val="accent4"/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0237" tIns="60119" rIns="120237" bIns="60119" numCol="1" spcCol="0" rtlCol="0" fromWordArt="0" anchor="ctr" anchorCtr="0" forceAA="0" compatLnSpc="1">
              <a:noAutofit/>
            </a:bodyPr>
            <a:lstStyle/>
            <a:p>
              <a:pPr algn="ctr"/>
              <a:endParaRPr lang="ru-RU" sz="2367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endParaRPr>
            </a:p>
          </p:txBody>
        </p:sp>
        <p:sp>
          <p:nvSpPr>
            <p:cNvPr id="30" name="Ромб 15">
              <a:extLst>
                <a:ext uri="{FF2B5EF4-FFF2-40B4-BE49-F238E27FC236}">
                  <a16:creationId xmlns:a16="http://schemas.microsoft.com/office/drawing/2014/main" id="{85BD14CE-3AAC-DE46-95A9-83B593732B77}"/>
                </a:ext>
              </a:extLst>
            </p:cNvPr>
            <p:cNvSpPr/>
            <p:nvPr/>
          </p:nvSpPr>
          <p:spPr>
            <a:xfrm>
              <a:off x="4118153" y="3093121"/>
              <a:ext cx="3387693" cy="1693846"/>
            </a:xfrm>
            <a:prstGeom prst="diamond">
              <a:avLst/>
            </a:prstGeom>
            <a:solidFill>
              <a:srgbClr val="FF8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0237" tIns="60119" rIns="120237" bIns="6011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ru-RU" sz="1600" dirty="0">
                  <a:solidFill>
                    <a:srgbClr val="FFFFFF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学校</a:t>
              </a:r>
              <a:r>
                <a:rPr lang="zh-CN" altLang="en-US" sz="1600" dirty="0">
                  <a:solidFill>
                    <a:srgbClr val="FFFFFF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用户</a:t>
              </a:r>
              <a:endParaRPr lang="en-US" altLang="zh-CN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algn="ctr"/>
              <a:endParaRPr lang="en-US" altLang="zh-CN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31" name="Ромб 16">
              <a:extLst>
                <a:ext uri="{FF2B5EF4-FFF2-40B4-BE49-F238E27FC236}">
                  <a16:creationId xmlns:a16="http://schemas.microsoft.com/office/drawing/2014/main" id="{4F069160-B599-E142-9CED-6254FD834402}"/>
                </a:ext>
              </a:extLst>
            </p:cNvPr>
            <p:cNvSpPr/>
            <p:nvPr/>
          </p:nvSpPr>
          <p:spPr>
            <a:xfrm>
              <a:off x="6002800" y="4367577"/>
              <a:ext cx="3387693" cy="1693846"/>
            </a:xfrm>
            <a:prstGeom prst="diamond">
              <a:avLst/>
            </a:prstGeom>
            <a:pattFill prst="dkUpDiag">
              <a:fgClr>
                <a:schemeClr val="accent5"/>
              </a:fgClr>
              <a:bgClr>
                <a:schemeClr val="tx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0237" tIns="60119" rIns="120237" bIns="60119" numCol="1" spcCol="0" rtlCol="0" fromWordArt="0" anchor="ctr" anchorCtr="0" forceAA="0" compatLnSpc="1">
              <a:noAutofit/>
            </a:bodyPr>
            <a:lstStyle/>
            <a:p>
              <a:pPr algn="ctr"/>
              <a:endParaRPr lang="ru-RU" sz="2367">
                <a:solidFill>
                  <a:srgbClr val="FFFFFF"/>
                </a:solidFill>
                <a:latin typeface="Calibri" panose="020F0502020204030204"/>
                <a:ea typeface="微软雅黑" panose="020B0503020204020204" charset="-122"/>
              </a:endParaRPr>
            </a:p>
          </p:txBody>
        </p:sp>
        <p:sp>
          <p:nvSpPr>
            <p:cNvPr id="32" name="Ромб 17">
              <a:extLst>
                <a:ext uri="{FF2B5EF4-FFF2-40B4-BE49-F238E27FC236}">
                  <a16:creationId xmlns:a16="http://schemas.microsoft.com/office/drawing/2014/main" id="{B7F4B58A-7841-D843-8447-F23FFA4BD58A}"/>
                </a:ext>
              </a:extLst>
            </p:cNvPr>
            <p:cNvSpPr/>
            <p:nvPr/>
          </p:nvSpPr>
          <p:spPr>
            <a:xfrm>
              <a:off x="6002800" y="4178206"/>
              <a:ext cx="3387693" cy="1693846"/>
            </a:xfrm>
            <a:prstGeom prst="diamond">
              <a:avLst/>
            </a:prstGeom>
            <a:solidFill>
              <a:srgbClr val="10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0237" tIns="60119" rIns="120237" bIns="60119" numCol="1" spcCol="0" rtlCol="0" fromWordArt="0" anchor="ctr" anchorCtr="0" forceAA="0" compatLnSpc="1">
              <a:noAutofit/>
            </a:bodyPr>
            <a:lstStyle/>
            <a:p>
              <a:pPr lvl="0"/>
              <a:r>
                <a:rPr lang="zh-CN" altLang="en-US" sz="1600" dirty="0">
                  <a:solidFill>
                    <a:srgbClr val="FFFFFF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数据权限</a:t>
              </a:r>
            </a:p>
            <a:p>
              <a:pPr lvl="0"/>
              <a:endParaRPr lang="en-US" altLang="zh-CN" sz="16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A0CFF6B-93B1-E140-999B-449A578B5755}"/>
              </a:ext>
            </a:extLst>
          </p:cNvPr>
          <p:cNvSpPr txBox="1"/>
          <p:nvPr/>
        </p:nvSpPr>
        <p:spPr>
          <a:xfrm>
            <a:off x="401882" y="866791"/>
            <a:ext cx="30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种管理角色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5333A66-C13D-9147-8C58-1E0966A7B73B}"/>
              </a:ext>
            </a:extLst>
          </p:cNvPr>
          <p:cNvSpPr txBox="1"/>
          <p:nvPr/>
        </p:nvSpPr>
        <p:spPr>
          <a:xfrm>
            <a:off x="5099538" y="764234"/>
            <a:ext cx="473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10</a:t>
            </a:r>
            <a:r>
              <a:rPr kumimoji="1"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种普通角色</a:t>
            </a:r>
          </a:p>
        </p:txBody>
      </p: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6D570ED8-0EDD-0240-9077-D879BB4192FC}"/>
              </a:ext>
            </a:extLst>
          </p:cNvPr>
          <p:cNvSpPr/>
          <p:nvPr/>
        </p:nvSpPr>
        <p:spPr>
          <a:xfrm rot="16200000">
            <a:off x="6021640" y="-1078225"/>
            <a:ext cx="410400" cy="9773445"/>
          </a:xfrm>
          <a:prstGeom prst="leftBrace">
            <a:avLst/>
          </a:prstGeom>
          <a:ln w="28575">
            <a:solidFill>
              <a:srgbClr val="FFB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E77BC42-4B0B-7945-9404-D3BC3CDEFAA2}"/>
              </a:ext>
            </a:extLst>
          </p:cNvPr>
          <p:cNvSpPr txBox="1"/>
          <p:nvPr/>
        </p:nvSpPr>
        <p:spPr>
          <a:xfrm>
            <a:off x="1490012" y="5680056"/>
            <a:ext cx="2550514" cy="11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配置管理员可管理的功能模块</a:t>
            </a:r>
            <a:endParaRPr kumimoji="1"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配置普通用户在小程序端各个应用的可用范围</a:t>
            </a:r>
            <a:endParaRPr kumimoji="1"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FD40F1D-5337-9A47-9452-4FC804BB2944}"/>
              </a:ext>
            </a:extLst>
          </p:cNvPr>
          <p:cNvSpPr txBox="1"/>
          <p:nvPr/>
        </p:nvSpPr>
        <p:spPr>
          <a:xfrm>
            <a:off x="8524241" y="5656329"/>
            <a:ext cx="2358338" cy="892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配置管理者可管理的人群</a:t>
            </a:r>
            <a:endParaRPr kumimoji="1"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配置消息发送人群</a:t>
            </a:r>
            <a:endParaRPr kumimoji="1"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配置用户在通讯录的可见人群</a:t>
            </a:r>
            <a:endParaRPr kumimoji="1" lang="en-US" altLang="zh-CN" sz="1200" b="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1FB5C6-18F1-CA4C-9926-626ABB569D60}"/>
              </a:ext>
            </a:extLst>
          </p:cNvPr>
          <p:cNvSpPr txBox="1"/>
          <p:nvPr/>
        </p:nvSpPr>
        <p:spPr>
          <a:xfrm>
            <a:off x="4241286" y="5554275"/>
            <a:ext cx="13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0" dirty="0">
                <a:solidFill>
                  <a:srgbClr val="FFFFFF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灵活配置各个角色可管理和使用的权限</a:t>
            </a:r>
            <a:endParaRPr lang="ru-RU" altLang="zh-CN" sz="900" b="0" dirty="0">
              <a:solidFill>
                <a:srgbClr val="FFFFFF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3D0AC1D-3E9F-AC40-BA1F-741DC331003A}"/>
              </a:ext>
            </a:extLst>
          </p:cNvPr>
          <p:cNvSpPr txBox="1"/>
          <p:nvPr/>
        </p:nvSpPr>
        <p:spPr>
          <a:xfrm>
            <a:off x="5581805" y="4768248"/>
            <a:ext cx="13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r>
              <a:rPr lang="zh-CN" altLang="en-US" sz="9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种管理角色</a:t>
            </a:r>
            <a:r>
              <a:rPr lang="en-US" altLang="zh-CN" sz="9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+10</a:t>
            </a:r>
            <a:r>
              <a:rPr lang="zh-CN" altLang="en-US" sz="9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种基础角色</a:t>
            </a:r>
            <a:endParaRPr lang="ru-RU" altLang="zh-CN" sz="90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842075D-7D5F-3D42-BB32-10D3B682F399}"/>
              </a:ext>
            </a:extLst>
          </p:cNvPr>
          <p:cNvSpPr txBox="1"/>
          <p:nvPr/>
        </p:nvSpPr>
        <p:spPr>
          <a:xfrm>
            <a:off x="6942520" y="5584677"/>
            <a:ext cx="13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900" dirty="0">
                <a:solidFill>
                  <a:srgbClr val="FFFFFF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灵活配置各个角色的可见的数据范围</a:t>
            </a:r>
            <a:endParaRPr lang="ru-RU" altLang="zh-CN" sz="900" dirty="0">
              <a:solidFill>
                <a:srgbClr val="FFFFFF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19A6C3-B911-A04B-9A00-D1D960DCF569}"/>
              </a:ext>
            </a:extLst>
          </p:cNvPr>
          <p:cNvSpPr/>
          <p:nvPr/>
        </p:nvSpPr>
        <p:spPr>
          <a:xfrm>
            <a:off x="854117" y="867581"/>
            <a:ext cx="972000" cy="254692"/>
          </a:xfrm>
          <a:prstGeom prst="rect">
            <a:avLst/>
          </a:prstGeom>
          <a:solidFill>
            <a:srgbClr val="10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创建者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2DB02E3-8258-E349-BB5A-602BD4EBFB37}"/>
              </a:ext>
            </a:extLst>
          </p:cNvPr>
          <p:cNvSpPr/>
          <p:nvPr/>
        </p:nvSpPr>
        <p:spPr>
          <a:xfrm>
            <a:off x="854117" y="1421843"/>
            <a:ext cx="972000" cy="254692"/>
          </a:xfrm>
          <a:prstGeom prst="rect">
            <a:avLst/>
          </a:prstGeom>
          <a:solidFill>
            <a:srgbClr val="10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超管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0F66690-6834-8440-B393-02452D0ADB97}"/>
              </a:ext>
            </a:extLst>
          </p:cNvPr>
          <p:cNvSpPr/>
          <p:nvPr/>
        </p:nvSpPr>
        <p:spPr>
          <a:xfrm>
            <a:off x="854117" y="2074079"/>
            <a:ext cx="972000" cy="254692"/>
          </a:xfrm>
          <a:prstGeom prst="rect">
            <a:avLst/>
          </a:prstGeom>
          <a:solidFill>
            <a:srgbClr val="10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应用管理员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F57B1D2-C7A8-424E-B446-B4FCE6B98D49}"/>
              </a:ext>
            </a:extLst>
          </p:cNvPr>
          <p:cNvSpPr/>
          <p:nvPr/>
        </p:nvSpPr>
        <p:spPr>
          <a:xfrm>
            <a:off x="854117" y="2610793"/>
            <a:ext cx="972000" cy="254692"/>
          </a:xfrm>
          <a:prstGeom prst="rect">
            <a:avLst/>
          </a:prstGeom>
          <a:solidFill>
            <a:srgbClr val="10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部门管理员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0248B0C-628E-D745-826A-4C4F286C6FF0}"/>
              </a:ext>
            </a:extLst>
          </p:cNvPr>
          <p:cNvSpPr/>
          <p:nvPr/>
        </p:nvSpPr>
        <p:spPr>
          <a:xfrm>
            <a:off x="854117" y="3125735"/>
            <a:ext cx="972000" cy="254692"/>
          </a:xfrm>
          <a:prstGeom prst="rect">
            <a:avLst/>
          </a:prstGeom>
          <a:solidFill>
            <a:srgbClr val="10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分校区管理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579016-3997-F847-9619-A206FD37DF5C}"/>
              </a:ext>
            </a:extLst>
          </p:cNvPr>
          <p:cNvSpPr txBox="1"/>
          <p:nvPr/>
        </p:nvSpPr>
        <p:spPr>
          <a:xfrm>
            <a:off x="1826117" y="869484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学校初始创建的管理员</a:t>
            </a:r>
            <a:r>
              <a:rPr kumimoji="1" lang="en-US" altLang="zh-CN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,</a:t>
            </a:r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拥有最高权限</a:t>
            </a:r>
            <a:endParaRPr kumimoji="1" lang="zh-CN" altLang="en-US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23FE0F1-68B9-EF41-AC0E-189CACEB7DE0}"/>
              </a:ext>
            </a:extLst>
          </p:cNvPr>
          <p:cNvSpPr txBox="1"/>
          <p:nvPr/>
        </p:nvSpPr>
        <p:spPr>
          <a:xfrm>
            <a:off x="1808555" y="1362166"/>
            <a:ext cx="283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管理学校组织架构成员、权限等基础功能；管理小程序及应用功能；查看校内全部数据</a:t>
            </a:r>
            <a:endParaRPr kumimoji="1" lang="zh-CN" altLang="en-US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2B79541-923C-B041-BA87-7D18F250F545}"/>
              </a:ext>
            </a:extLst>
          </p:cNvPr>
          <p:cNvSpPr/>
          <p:nvPr/>
        </p:nvSpPr>
        <p:spPr>
          <a:xfrm>
            <a:off x="5615894" y="852781"/>
            <a:ext cx="972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校长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DA487D7-BFC7-2E40-B490-49751EBBF3DB}"/>
              </a:ext>
            </a:extLst>
          </p:cNvPr>
          <p:cNvSpPr/>
          <p:nvPr/>
        </p:nvSpPr>
        <p:spPr>
          <a:xfrm>
            <a:off x="5615894" y="1309072"/>
            <a:ext cx="972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班主任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D9ED492-6B45-F04A-A4C5-95DD34A7B2CD}"/>
              </a:ext>
            </a:extLst>
          </p:cNvPr>
          <p:cNvSpPr/>
          <p:nvPr/>
        </p:nvSpPr>
        <p:spPr>
          <a:xfrm>
            <a:off x="5615894" y="1961305"/>
            <a:ext cx="972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任课教师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6C72187-4932-8244-900F-B20A3A8F769A}"/>
              </a:ext>
            </a:extLst>
          </p:cNvPr>
          <p:cNvSpPr/>
          <p:nvPr/>
        </p:nvSpPr>
        <p:spPr>
          <a:xfrm>
            <a:off x="5615894" y="2650424"/>
            <a:ext cx="972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教职工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5AAE7F1-D154-054F-812F-757296E12F9D}"/>
              </a:ext>
            </a:extLst>
          </p:cNvPr>
          <p:cNvSpPr/>
          <p:nvPr/>
        </p:nvSpPr>
        <p:spPr>
          <a:xfrm>
            <a:off x="5615894" y="3165360"/>
            <a:ext cx="972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跨校区教师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486F85E-8AA7-2C45-8E31-6BD40060595E}"/>
              </a:ext>
            </a:extLst>
          </p:cNvPr>
          <p:cNvSpPr/>
          <p:nvPr/>
        </p:nvSpPr>
        <p:spPr>
          <a:xfrm>
            <a:off x="8631237" y="852781"/>
            <a:ext cx="828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学生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A69929F-6BC2-9B4C-8F75-BB3C5CB9064E}"/>
              </a:ext>
            </a:extLst>
          </p:cNvPr>
          <p:cNvSpPr/>
          <p:nvPr/>
        </p:nvSpPr>
        <p:spPr>
          <a:xfrm>
            <a:off x="8631237" y="1343317"/>
            <a:ext cx="828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家长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4A71460-0B8B-6049-BA91-DE6EC1CB44DC}"/>
              </a:ext>
            </a:extLst>
          </p:cNvPr>
          <p:cNvSpPr/>
          <p:nvPr/>
        </p:nvSpPr>
        <p:spPr>
          <a:xfrm>
            <a:off x="8628753" y="1886447"/>
            <a:ext cx="828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临时成员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830F0B9-5FCA-FB4E-AC24-929C641A0116}"/>
              </a:ext>
            </a:extLst>
          </p:cNvPr>
          <p:cNvSpPr/>
          <p:nvPr/>
        </p:nvSpPr>
        <p:spPr>
          <a:xfrm>
            <a:off x="8631237" y="2474862"/>
            <a:ext cx="828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退休教师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976DF3F-8F27-8141-B78D-0A5C7A7A8F86}"/>
              </a:ext>
            </a:extLst>
          </p:cNvPr>
          <p:cNvSpPr/>
          <p:nvPr/>
        </p:nvSpPr>
        <p:spPr>
          <a:xfrm>
            <a:off x="8631237" y="3002077"/>
            <a:ext cx="828000" cy="254692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校友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919DF3F-1DE1-D840-8565-77F2D49323AC}"/>
              </a:ext>
            </a:extLst>
          </p:cNvPr>
          <p:cNvSpPr txBox="1"/>
          <p:nvPr/>
        </p:nvSpPr>
        <p:spPr>
          <a:xfrm>
            <a:off x="6587894" y="768592"/>
            <a:ext cx="204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校长可登录管理平台，查看全校数据，实时监管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1D3210E-B8F0-A04D-9B8D-6EBF8A4487B6}"/>
              </a:ext>
            </a:extLst>
          </p:cNvPr>
          <p:cNvSpPr txBox="1"/>
          <p:nvPr/>
        </p:nvSpPr>
        <p:spPr>
          <a:xfrm>
            <a:off x="6587893" y="1245539"/>
            <a:ext cx="2043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管理班级学生，完成日常教学管理、家校互动、师训教研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8AC41DA-566E-7A4E-B289-EFE047A20843}"/>
              </a:ext>
            </a:extLst>
          </p:cNvPr>
          <p:cNvSpPr txBox="1"/>
          <p:nvPr/>
        </p:nvSpPr>
        <p:spPr>
          <a:xfrm>
            <a:off x="6587893" y="1909567"/>
            <a:ext cx="204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查看教学班级，完成教学服务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FE456F9-A976-6946-B850-411E7881267E}"/>
              </a:ext>
            </a:extLst>
          </p:cNvPr>
          <p:cNvSpPr txBox="1"/>
          <p:nvPr/>
        </p:nvSpPr>
        <p:spPr>
          <a:xfrm>
            <a:off x="6587893" y="2574358"/>
            <a:ext cx="204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同时使用教师空间和小程序，完成日常办公及沟通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A86AAAC-FA6E-2F4C-8C69-607584E226FE}"/>
              </a:ext>
            </a:extLst>
          </p:cNvPr>
          <p:cNvSpPr txBox="1"/>
          <p:nvPr/>
        </p:nvSpPr>
        <p:spPr>
          <a:xfrm>
            <a:off x="6587893" y="3106991"/>
            <a:ext cx="204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可以跨越多校区管理并查看教学班信息，完成教学服务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ECCC52F-7D5C-AD4B-9092-362741897E02}"/>
              </a:ext>
            </a:extLst>
          </p:cNvPr>
          <p:cNvSpPr txBox="1"/>
          <p:nvPr/>
        </p:nvSpPr>
        <p:spPr>
          <a:xfrm>
            <a:off x="9461722" y="768592"/>
            <a:ext cx="243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可同时使用学生空间和小程序，完成校园学习、生活及互动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3261522-9245-7C44-856F-50A2F8045418}"/>
              </a:ext>
            </a:extLst>
          </p:cNvPr>
          <p:cNvSpPr txBox="1"/>
          <p:nvPr/>
        </p:nvSpPr>
        <p:spPr>
          <a:xfrm>
            <a:off x="9459237" y="1280679"/>
            <a:ext cx="231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可同时使用家长空间和小程序，完成家校共育、互动沟通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D08BAB1-9524-154D-9D76-425151C73FB2}"/>
              </a:ext>
            </a:extLst>
          </p:cNvPr>
          <p:cNvSpPr txBox="1"/>
          <p:nvPr/>
        </p:nvSpPr>
        <p:spPr>
          <a:xfrm>
            <a:off x="9459237" y="1834709"/>
            <a:ext cx="222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仅可使用小程序，使用功能权限中配置的可见应用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92B9FD1-2D23-6C49-B86E-893E187C5461}"/>
              </a:ext>
            </a:extLst>
          </p:cNvPr>
          <p:cNvSpPr txBox="1"/>
          <p:nvPr/>
        </p:nvSpPr>
        <p:spPr>
          <a:xfrm>
            <a:off x="9461721" y="2354494"/>
            <a:ext cx="204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仅可使用小程序，使用功能权限中配置的可见应用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960A72C-42A2-634F-BABA-B95135E70E00}"/>
              </a:ext>
            </a:extLst>
          </p:cNvPr>
          <p:cNvSpPr txBox="1"/>
          <p:nvPr/>
        </p:nvSpPr>
        <p:spPr>
          <a:xfrm>
            <a:off x="9456753" y="2921324"/>
            <a:ext cx="204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latin typeface="TencentSans W3" panose="020C04030202040F0204" pitchFamily="34" charset="-122"/>
                <a:ea typeface="TencentSans W3" panose="020C04030202040F0204" pitchFamily="34" charset="-122"/>
              </a:rPr>
              <a:t>仅可使用小程序，使用功能权限中配置的可见应用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B1F7411-1366-384E-8C22-C5F60662DCE2}"/>
              </a:ext>
            </a:extLst>
          </p:cNvPr>
          <p:cNvSpPr txBox="1"/>
          <p:nvPr/>
        </p:nvSpPr>
        <p:spPr>
          <a:xfrm>
            <a:off x="1808555" y="2058096"/>
            <a:ext cx="2835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仅可管理授权的应用</a:t>
            </a:r>
            <a:endParaRPr kumimoji="1" lang="zh-CN" altLang="en-US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24B07CE-CC5F-9148-8F29-73450120E19A}"/>
              </a:ext>
            </a:extLst>
          </p:cNvPr>
          <p:cNvSpPr txBox="1"/>
          <p:nvPr/>
        </p:nvSpPr>
        <p:spPr>
          <a:xfrm>
            <a:off x="1808555" y="2601623"/>
            <a:ext cx="2835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仅可管理授权的组织架构及成员</a:t>
            </a:r>
            <a:endParaRPr kumimoji="1" lang="zh-CN" altLang="en-US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51624CB-202B-9A4C-9B76-B94D3FA34B93}"/>
              </a:ext>
            </a:extLst>
          </p:cNvPr>
          <p:cNvSpPr txBox="1"/>
          <p:nvPr/>
        </p:nvSpPr>
        <p:spPr>
          <a:xfrm>
            <a:off x="1808555" y="3071226"/>
            <a:ext cx="283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管理并查看其他校区的组织架构及成员和应用功能</a:t>
            </a:r>
            <a:endParaRPr kumimoji="1" lang="zh-CN" altLang="en-US" sz="1200" b="0" dirty="0"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87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ïś1îḓê">
            <a:extLst>
              <a:ext uri="{FF2B5EF4-FFF2-40B4-BE49-F238E27FC236}">
                <a16:creationId xmlns:a16="http://schemas.microsoft.com/office/drawing/2014/main" id="{2ACFB717-9C9D-AF43-8D4F-A558B552A9CE}"/>
              </a:ext>
            </a:extLst>
          </p:cNvPr>
          <p:cNvGrpSpPr/>
          <p:nvPr/>
        </p:nvGrpSpPr>
        <p:grpSpPr>
          <a:xfrm>
            <a:off x="827590" y="2100713"/>
            <a:ext cx="5121216" cy="4205332"/>
            <a:chOff x="591058" y="1321882"/>
            <a:chExt cx="6224379" cy="5111207"/>
          </a:xfrm>
        </p:grpSpPr>
        <p:grpSp>
          <p:nvGrpSpPr>
            <p:cNvPr id="3" name="iṡḷíḑé">
              <a:extLst>
                <a:ext uri="{FF2B5EF4-FFF2-40B4-BE49-F238E27FC236}">
                  <a16:creationId xmlns:a16="http://schemas.microsoft.com/office/drawing/2014/main" id="{D1AB90F7-EAE5-8E48-B733-83116B2D543F}"/>
                </a:ext>
              </a:extLst>
            </p:cNvPr>
            <p:cNvGrpSpPr/>
            <p:nvPr/>
          </p:nvGrpSpPr>
          <p:grpSpPr>
            <a:xfrm>
              <a:off x="591058" y="1321882"/>
              <a:ext cx="4506515" cy="2870415"/>
              <a:chOff x="3215253" y="1610580"/>
              <a:chExt cx="5761494" cy="3669772"/>
            </a:xfrm>
          </p:grpSpPr>
          <p:sp>
            <p:nvSpPr>
              <p:cNvPr id="7" name="ïṧlîde">
                <a:extLst>
                  <a:ext uri="{FF2B5EF4-FFF2-40B4-BE49-F238E27FC236}">
                    <a16:creationId xmlns:a16="http://schemas.microsoft.com/office/drawing/2014/main" id="{E9F1D0BE-A35E-D44D-AB89-4314B50B4812}"/>
                  </a:ext>
                </a:extLst>
              </p:cNvPr>
              <p:cNvSpPr/>
              <p:nvPr/>
            </p:nvSpPr>
            <p:spPr>
              <a:xfrm>
                <a:off x="3215253" y="1628800"/>
                <a:ext cx="5761494" cy="3651552"/>
              </a:xfrm>
              <a:custGeom>
                <a:avLst/>
                <a:gdLst>
                  <a:gd name="connsiteX0" fmla="*/ 224028 w 7415784"/>
                  <a:gd name="connsiteY0" fmla="*/ 269748 h 4700016"/>
                  <a:gd name="connsiteX1" fmla="*/ 224028 w 7415784"/>
                  <a:gd name="connsiteY1" fmla="*/ 4430268 h 4700016"/>
                  <a:gd name="connsiteX2" fmla="*/ 7191756 w 7415784"/>
                  <a:gd name="connsiteY2" fmla="*/ 4430268 h 4700016"/>
                  <a:gd name="connsiteX3" fmla="*/ 7191756 w 7415784"/>
                  <a:gd name="connsiteY3" fmla="*/ 269748 h 4700016"/>
                  <a:gd name="connsiteX4" fmla="*/ 266867 w 7415784"/>
                  <a:gd name="connsiteY4" fmla="*/ 0 h 4700016"/>
                  <a:gd name="connsiteX5" fmla="*/ 7148917 w 7415784"/>
                  <a:gd name="connsiteY5" fmla="*/ 0 h 4700016"/>
                  <a:gd name="connsiteX6" fmla="*/ 7415784 w 7415784"/>
                  <a:gd name="connsiteY6" fmla="*/ 266867 h 4700016"/>
                  <a:gd name="connsiteX7" fmla="*/ 7415784 w 7415784"/>
                  <a:gd name="connsiteY7" fmla="*/ 4433149 h 4700016"/>
                  <a:gd name="connsiteX8" fmla="*/ 7148917 w 7415784"/>
                  <a:gd name="connsiteY8" fmla="*/ 4700016 h 4700016"/>
                  <a:gd name="connsiteX9" fmla="*/ 266867 w 7415784"/>
                  <a:gd name="connsiteY9" fmla="*/ 4700016 h 4700016"/>
                  <a:gd name="connsiteX10" fmla="*/ 0 w 7415784"/>
                  <a:gd name="connsiteY10" fmla="*/ 4433149 h 4700016"/>
                  <a:gd name="connsiteX11" fmla="*/ 0 w 7415784"/>
                  <a:gd name="connsiteY11" fmla="*/ 266867 h 4700016"/>
                  <a:gd name="connsiteX12" fmla="*/ 266867 w 7415784"/>
                  <a:gd name="connsiteY12" fmla="*/ 0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5784" h="4700016">
                    <a:moveTo>
                      <a:pt x="224028" y="269748"/>
                    </a:moveTo>
                    <a:lnTo>
                      <a:pt x="224028" y="4430268"/>
                    </a:lnTo>
                    <a:lnTo>
                      <a:pt x="7191756" y="4430268"/>
                    </a:lnTo>
                    <a:lnTo>
                      <a:pt x="7191756" y="269748"/>
                    </a:lnTo>
                    <a:close/>
                    <a:moveTo>
                      <a:pt x="266867" y="0"/>
                    </a:moveTo>
                    <a:lnTo>
                      <a:pt x="7148917" y="0"/>
                    </a:lnTo>
                    <a:cubicBezTo>
                      <a:pt x="7296304" y="0"/>
                      <a:pt x="7415784" y="119480"/>
                      <a:pt x="7415784" y="266867"/>
                    </a:cubicBezTo>
                    <a:lnTo>
                      <a:pt x="7415784" y="4433149"/>
                    </a:lnTo>
                    <a:cubicBezTo>
                      <a:pt x="7415784" y="4580536"/>
                      <a:pt x="7296304" y="4700016"/>
                      <a:pt x="7148917" y="4700016"/>
                    </a:cubicBezTo>
                    <a:lnTo>
                      <a:pt x="266867" y="4700016"/>
                    </a:lnTo>
                    <a:cubicBezTo>
                      <a:pt x="119480" y="4700016"/>
                      <a:pt x="0" y="4580536"/>
                      <a:pt x="0" y="4433149"/>
                    </a:cubicBezTo>
                    <a:lnTo>
                      <a:pt x="0" y="266867"/>
                    </a:lnTo>
                    <a:cubicBezTo>
                      <a:pt x="0" y="119480"/>
                      <a:pt x="119480" y="0"/>
                      <a:pt x="26686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071" tIns="45535" rIns="91071" bIns="45535" rtlCol="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87"/>
              </a:p>
            </p:txBody>
          </p:sp>
          <p:sp>
            <p:nvSpPr>
              <p:cNvPr id="8" name="iŝḻíḓê">
                <a:extLst>
                  <a:ext uri="{FF2B5EF4-FFF2-40B4-BE49-F238E27FC236}">
                    <a16:creationId xmlns:a16="http://schemas.microsoft.com/office/drawing/2014/main" id="{CF12481C-3972-CF48-BBFE-818AB91E5E0C}"/>
                  </a:ext>
                </a:extLst>
              </p:cNvPr>
              <p:cNvSpPr/>
              <p:nvPr/>
            </p:nvSpPr>
            <p:spPr>
              <a:xfrm>
                <a:off x="7010658" y="1610580"/>
                <a:ext cx="1966089" cy="3651552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071" tIns="45535" rIns="91071" bIns="45535" rtlCol="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87" dirty="0"/>
              </a:p>
            </p:txBody>
          </p:sp>
        </p:grpSp>
        <p:grpSp>
          <p:nvGrpSpPr>
            <p:cNvPr id="4" name="ï$1iďè">
              <a:extLst>
                <a:ext uri="{FF2B5EF4-FFF2-40B4-BE49-F238E27FC236}">
                  <a16:creationId xmlns:a16="http://schemas.microsoft.com/office/drawing/2014/main" id="{00DCB44C-5E9C-604A-B4F2-555330888D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3639" y="3486054"/>
              <a:ext cx="161798" cy="2947035"/>
              <a:chOff x="12372975" y="4162425"/>
              <a:chExt cx="333375" cy="6072188"/>
            </a:xfrm>
            <a:effectLst/>
          </p:grpSpPr>
          <p:sp>
            <p:nvSpPr>
              <p:cNvPr id="5" name="ïş1iḑe">
                <a:extLst>
                  <a:ext uri="{FF2B5EF4-FFF2-40B4-BE49-F238E27FC236}">
                    <a16:creationId xmlns:a16="http://schemas.microsoft.com/office/drawing/2014/main" id="{1EEC6A2E-E92B-954E-8BCB-E97FEC744E23}"/>
                  </a:ext>
                </a:extLst>
              </p:cNvPr>
              <p:cNvSpPr/>
              <p:nvPr/>
            </p:nvSpPr>
            <p:spPr bwMode="auto">
              <a:xfrm>
                <a:off x="12573000" y="4162425"/>
                <a:ext cx="61913" cy="63500"/>
              </a:xfrm>
              <a:custGeom>
                <a:avLst/>
                <a:gdLst>
                  <a:gd name="T0" fmla="*/ 86 w 174"/>
                  <a:gd name="T1" fmla="*/ 174 h 175"/>
                  <a:gd name="T2" fmla="*/ 0 w 174"/>
                  <a:gd name="T3" fmla="*/ 87 h 175"/>
                  <a:gd name="T4" fmla="*/ 86 w 174"/>
                  <a:gd name="T5" fmla="*/ 0 h 175"/>
                  <a:gd name="T6" fmla="*/ 173 w 174"/>
                  <a:gd name="T7" fmla="*/ 87 h 175"/>
                  <a:gd name="T8" fmla="*/ 86 w 174"/>
                  <a:gd name="T9" fmla="*/ 174 h 1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175"/>
                  <a:gd name="T17" fmla="*/ 174 w 174"/>
                  <a:gd name="T18" fmla="*/ 175 h 1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175">
                    <a:moveTo>
                      <a:pt x="86" y="174"/>
                    </a:moveTo>
                    <a:cubicBezTo>
                      <a:pt x="39" y="174"/>
                      <a:pt x="0" y="135"/>
                      <a:pt x="0" y="87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134" y="0"/>
                      <a:pt x="173" y="39"/>
                      <a:pt x="173" y="87"/>
                    </a:cubicBezTo>
                    <a:cubicBezTo>
                      <a:pt x="173" y="135"/>
                      <a:pt x="134" y="174"/>
                      <a:pt x="86" y="17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square" lIns="91071" tIns="45535" rIns="91071" bIns="45535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1793"/>
              </a:p>
            </p:txBody>
          </p:sp>
          <p:sp>
            <p:nvSpPr>
              <p:cNvPr id="6" name="ïşḷïdè">
                <a:extLst>
                  <a:ext uri="{FF2B5EF4-FFF2-40B4-BE49-F238E27FC236}">
                    <a16:creationId xmlns:a16="http://schemas.microsoft.com/office/drawing/2014/main" id="{022CE2B3-99C5-364B-9D50-1A4E1C35FC69}"/>
                  </a:ext>
                </a:extLst>
              </p:cNvPr>
              <p:cNvSpPr/>
              <p:nvPr/>
            </p:nvSpPr>
            <p:spPr bwMode="auto">
              <a:xfrm>
                <a:off x="12372975" y="9901238"/>
                <a:ext cx="333375" cy="333375"/>
              </a:xfrm>
              <a:custGeom>
                <a:avLst/>
                <a:gdLst>
                  <a:gd name="T0" fmla="*/ 463 w 925"/>
                  <a:gd name="T1" fmla="*/ 925 h 926"/>
                  <a:gd name="T2" fmla="*/ 0 w 925"/>
                  <a:gd name="T3" fmla="*/ 463 h 926"/>
                  <a:gd name="T4" fmla="*/ 463 w 925"/>
                  <a:gd name="T5" fmla="*/ 0 h 926"/>
                  <a:gd name="T6" fmla="*/ 924 w 925"/>
                  <a:gd name="T7" fmla="*/ 463 h 926"/>
                  <a:gd name="T8" fmla="*/ 463 w 925"/>
                  <a:gd name="T9" fmla="*/ 925 h 9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5"/>
                  <a:gd name="T16" fmla="*/ 0 h 926"/>
                  <a:gd name="T17" fmla="*/ 925 w 925"/>
                  <a:gd name="T18" fmla="*/ 926 h 9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5" h="926">
                    <a:moveTo>
                      <a:pt x="463" y="925"/>
                    </a:moveTo>
                    <a:cubicBezTo>
                      <a:pt x="207" y="925"/>
                      <a:pt x="0" y="718"/>
                      <a:pt x="0" y="463"/>
                    </a:cubicBezTo>
                    <a:cubicBezTo>
                      <a:pt x="0" y="207"/>
                      <a:pt x="207" y="0"/>
                      <a:pt x="463" y="0"/>
                    </a:cubicBezTo>
                    <a:cubicBezTo>
                      <a:pt x="717" y="0"/>
                      <a:pt x="924" y="207"/>
                      <a:pt x="924" y="463"/>
                    </a:cubicBezTo>
                    <a:cubicBezTo>
                      <a:pt x="924" y="718"/>
                      <a:pt x="717" y="925"/>
                      <a:pt x="463" y="92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square" lIns="91071" tIns="45535" rIns="91071" bIns="45535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1793"/>
              </a:p>
            </p:txBody>
          </p:sp>
        </p:grpSp>
      </p:grpSp>
      <p:grpSp>
        <p:nvGrpSpPr>
          <p:cNvPr id="10" name="í$ľîďê">
            <a:extLst>
              <a:ext uri="{FF2B5EF4-FFF2-40B4-BE49-F238E27FC236}">
                <a16:creationId xmlns:a16="http://schemas.microsoft.com/office/drawing/2014/main" id="{BF2BD788-2274-744A-AB06-A644EB6BA3D8}"/>
              </a:ext>
            </a:extLst>
          </p:cNvPr>
          <p:cNvGrpSpPr/>
          <p:nvPr/>
        </p:nvGrpSpPr>
        <p:grpSpPr>
          <a:xfrm>
            <a:off x="6858632" y="1721333"/>
            <a:ext cx="570683" cy="570683"/>
            <a:chOff x="6093194" y="1819319"/>
            <a:chExt cx="572996" cy="572996"/>
          </a:xfrm>
        </p:grpSpPr>
        <p:sp>
          <p:nvSpPr>
            <p:cNvPr id="14" name="íṣḻïďê">
              <a:extLst>
                <a:ext uri="{FF2B5EF4-FFF2-40B4-BE49-F238E27FC236}">
                  <a16:creationId xmlns:a16="http://schemas.microsoft.com/office/drawing/2014/main" id="{94691840-561E-0947-BD21-2DD3C26AE1E9}"/>
                </a:ext>
              </a:extLst>
            </p:cNvPr>
            <p:cNvSpPr/>
            <p:nvPr/>
          </p:nvSpPr>
          <p:spPr>
            <a:xfrm>
              <a:off x="6093194" y="1819319"/>
              <a:ext cx="572996" cy="572996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02DFD9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071" tIns="45535" rIns="91071" bIns="45535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0697"/>
              <a:endParaRPr lang="zh-CN" altLang="en-US" sz="1992" i="1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15" name="îśḷídè">
              <a:extLst>
                <a:ext uri="{FF2B5EF4-FFF2-40B4-BE49-F238E27FC236}">
                  <a16:creationId xmlns:a16="http://schemas.microsoft.com/office/drawing/2014/main" id="{2CF16BFB-98C8-214E-B867-CB6F9ECB6555}"/>
                </a:ext>
              </a:extLst>
            </p:cNvPr>
            <p:cNvSpPr/>
            <p:nvPr/>
          </p:nvSpPr>
          <p:spPr>
            <a:xfrm>
              <a:off x="6228223" y="1962243"/>
              <a:ext cx="302936" cy="287147"/>
            </a:xfrm>
            <a:custGeom>
              <a:avLst/>
              <a:gdLst>
                <a:gd name="connsiteX0" fmla="*/ 302148 w 608979"/>
                <a:gd name="connsiteY0" fmla="*/ 325871 h 577240"/>
                <a:gd name="connsiteX1" fmla="*/ 322335 w 608979"/>
                <a:gd name="connsiteY1" fmla="*/ 346028 h 577240"/>
                <a:gd name="connsiteX2" fmla="*/ 322335 w 608979"/>
                <a:gd name="connsiteY2" fmla="*/ 485197 h 577240"/>
                <a:gd name="connsiteX3" fmla="*/ 358379 w 608979"/>
                <a:gd name="connsiteY3" fmla="*/ 485197 h 577240"/>
                <a:gd name="connsiteX4" fmla="*/ 374971 w 608979"/>
                <a:gd name="connsiteY4" fmla="*/ 496334 h 577240"/>
                <a:gd name="connsiteX5" fmla="*/ 371100 w 608979"/>
                <a:gd name="connsiteY5" fmla="*/ 515848 h 577240"/>
                <a:gd name="connsiteX6" fmla="*/ 314777 w 608979"/>
                <a:gd name="connsiteY6" fmla="*/ 571994 h 577240"/>
                <a:gd name="connsiteX7" fmla="*/ 289334 w 608979"/>
                <a:gd name="connsiteY7" fmla="*/ 571994 h 577240"/>
                <a:gd name="connsiteX8" fmla="*/ 233103 w 608979"/>
                <a:gd name="connsiteY8" fmla="*/ 515848 h 577240"/>
                <a:gd name="connsiteX9" fmla="*/ 229232 w 608979"/>
                <a:gd name="connsiteY9" fmla="*/ 496334 h 577240"/>
                <a:gd name="connsiteX10" fmla="*/ 245824 w 608979"/>
                <a:gd name="connsiteY10" fmla="*/ 485197 h 577240"/>
                <a:gd name="connsiteX11" fmla="*/ 281867 w 608979"/>
                <a:gd name="connsiteY11" fmla="*/ 485197 h 577240"/>
                <a:gd name="connsiteX12" fmla="*/ 281867 w 608979"/>
                <a:gd name="connsiteY12" fmla="*/ 346028 h 577240"/>
                <a:gd name="connsiteX13" fmla="*/ 302148 w 608979"/>
                <a:gd name="connsiteY13" fmla="*/ 325871 h 577240"/>
                <a:gd name="connsiteX14" fmla="*/ 463650 w 608979"/>
                <a:gd name="connsiteY14" fmla="*/ 325800 h 577240"/>
                <a:gd name="connsiteX15" fmla="*/ 483838 w 608979"/>
                <a:gd name="connsiteY15" fmla="*/ 345963 h 577240"/>
                <a:gd name="connsiteX16" fmla="*/ 483838 w 608979"/>
                <a:gd name="connsiteY16" fmla="*/ 485171 h 577240"/>
                <a:gd name="connsiteX17" fmla="*/ 519881 w 608979"/>
                <a:gd name="connsiteY17" fmla="*/ 485171 h 577240"/>
                <a:gd name="connsiteX18" fmla="*/ 536566 w 608979"/>
                <a:gd name="connsiteY18" fmla="*/ 496311 h 577240"/>
                <a:gd name="connsiteX19" fmla="*/ 532602 w 608979"/>
                <a:gd name="connsiteY19" fmla="*/ 515830 h 577240"/>
                <a:gd name="connsiteX20" fmla="*/ 476371 w 608979"/>
                <a:gd name="connsiteY20" fmla="*/ 571992 h 577240"/>
                <a:gd name="connsiteX21" fmla="*/ 450928 w 608979"/>
                <a:gd name="connsiteY21" fmla="*/ 571992 h 577240"/>
                <a:gd name="connsiteX22" fmla="*/ 394697 w 608979"/>
                <a:gd name="connsiteY22" fmla="*/ 515830 h 577240"/>
                <a:gd name="connsiteX23" fmla="*/ 390734 w 608979"/>
                <a:gd name="connsiteY23" fmla="*/ 496311 h 577240"/>
                <a:gd name="connsiteX24" fmla="*/ 407419 w 608979"/>
                <a:gd name="connsiteY24" fmla="*/ 485171 h 577240"/>
                <a:gd name="connsiteX25" fmla="*/ 443462 w 608979"/>
                <a:gd name="connsiteY25" fmla="*/ 485171 h 577240"/>
                <a:gd name="connsiteX26" fmla="*/ 443462 w 608979"/>
                <a:gd name="connsiteY26" fmla="*/ 345963 h 577240"/>
                <a:gd name="connsiteX27" fmla="*/ 463650 w 608979"/>
                <a:gd name="connsiteY27" fmla="*/ 325800 h 577240"/>
                <a:gd name="connsiteX28" fmla="*/ 140601 w 608979"/>
                <a:gd name="connsiteY28" fmla="*/ 325800 h 577240"/>
                <a:gd name="connsiteX29" fmla="*/ 160789 w 608979"/>
                <a:gd name="connsiteY29" fmla="*/ 345963 h 577240"/>
                <a:gd name="connsiteX30" fmla="*/ 160789 w 608979"/>
                <a:gd name="connsiteY30" fmla="*/ 485171 h 577240"/>
                <a:gd name="connsiteX31" fmla="*/ 196832 w 608979"/>
                <a:gd name="connsiteY31" fmla="*/ 485171 h 577240"/>
                <a:gd name="connsiteX32" fmla="*/ 213517 w 608979"/>
                <a:gd name="connsiteY32" fmla="*/ 496311 h 577240"/>
                <a:gd name="connsiteX33" fmla="*/ 209554 w 608979"/>
                <a:gd name="connsiteY33" fmla="*/ 515830 h 577240"/>
                <a:gd name="connsiteX34" fmla="*/ 153323 w 608979"/>
                <a:gd name="connsiteY34" fmla="*/ 571992 h 577240"/>
                <a:gd name="connsiteX35" fmla="*/ 127880 w 608979"/>
                <a:gd name="connsiteY35" fmla="*/ 571992 h 577240"/>
                <a:gd name="connsiteX36" fmla="*/ 71649 w 608979"/>
                <a:gd name="connsiteY36" fmla="*/ 515830 h 577240"/>
                <a:gd name="connsiteX37" fmla="*/ 67685 w 608979"/>
                <a:gd name="connsiteY37" fmla="*/ 496311 h 577240"/>
                <a:gd name="connsiteX38" fmla="*/ 84278 w 608979"/>
                <a:gd name="connsiteY38" fmla="*/ 485171 h 577240"/>
                <a:gd name="connsiteX39" fmla="*/ 120413 w 608979"/>
                <a:gd name="connsiteY39" fmla="*/ 485171 h 577240"/>
                <a:gd name="connsiteX40" fmla="*/ 120413 w 608979"/>
                <a:gd name="connsiteY40" fmla="*/ 345963 h 577240"/>
                <a:gd name="connsiteX41" fmla="*/ 140601 w 608979"/>
                <a:gd name="connsiteY41" fmla="*/ 325800 h 577240"/>
                <a:gd name="connsiteX42" fmla="*/ 284762 w 608979"/>
                <a:gd name="connsiteY42" fmla="*/ 0 h 577240"/>
                <a:gd name="connsiteX43" fmla="*/ 465723 w 608979"/>
                <a:gd name="connsiteY43" fmla="*/ 149763 h 577240"/>
                <a:gd name="connsiteX44" fmla="*/ 469041 w 608979"/>
                <a:gd name="connsiteY44" fmla="*/ 149579 h 577240"/>
                <a:gd name="connsiteX45" fmla="*/ 608979 w 608979"/>
                <a:gd name="connsiteY45" fmla="*/ 289308 h 577240"/>
                <a:gd name="connsiteX46" fmla="*/ 514212 w 608979"/>
                <a:gd name="connsiteY46" fmla="*/ 421398 h 577240"/>
                <a:gd name="connsiteX47" fmla="*/ 514212 w 608979"/>
                <a:gd name="connsiteY47" fmla="*/ 346010 h 577240"/>
                <a:gd name="connsiteX48" fmla="*/ 463694 w 608979"/>
                <a:gd name="connsiteY48" fmla="*/ 295568 h 577240"/>
                <a:gd name="connsiteX49" fmla="*/ 413177 w 608979"/>
                <a:gd name="connsiteY49" fmla="*/ 346010 h 577240"/>
                <a:gd name="connsiteX50" fmla="*/ 413177 w 608979"/>
                <a:gd name="connsiteY50" fmla="*/ 429038 h 577240"/>
                <a:gd name="connsiteX51" fmla="*/ 352703 w 608979"/>
                <a:gd name="connsiteY51" fmla="*/ 429038 h 577240"/>
                <a:gd name="connsiteX52" fmla="*/ 352703 w 608979"/>
                <a:gd name="connsiteY52" fmla="*/ 346010 h 577240"/>
                <a:gd name="connsiteX53" fmla="*/ 302185 w 608979"/>
                <a:gd name="connsiteY53" fmla="*/ 295568 h 577240"/>
                <a:gd name="connsiteX54" fmla="*/ 251667 w 608979"/>
                <a:gd name="connsiteY54" fmla="*/ 346010 h 577240"/>
                <a:gd name="connsiteX55" fmla="*/ 251667 w 608979"/>
                <a:gd name="connsiteY55" fmla="*/ 429038 h 577240"/>
                <a:gd name="connsiteX56" fmla="*/ 191101 w 608979"/>
                <a:gd name="connsiteY56" fmla="*/ 429038 h 577240"/>
                <a:gd name="connsiteX57" fmla="*/ 191101 w 608979"/>
                <a:gd name="connsiteY57" fmla="*/ 346010 h 577240"/>
                <a:gd name="connsiteX58" fmla="*/ 140583 w 608979"/>
                <a:gd name="connsiteY58" fmla="*/ 295568 h 577240"/>
                <a:gd name="connsiteX59" fmla="*/ 90065 w 608979"/>
                <a:gd name="connsiteY59" fmla="*/ 346010 h 577240"/>
                <a:gd name="connsiteX60" fmla="*/ 90065 w 608979"/>
                <a:gd name="connsiteY60" fmla="*/ 428578 h 577240"/>
                <a:gd name="connsiteX61" fmla="*/ 0 w 608979"/>
                <a:gd name="connsiteY61" fmla="*/ 328705 h 577240"/>
                <a:gd name="connsiteX62" fmla="*/ 100482 w 608979"/>
                <a:gd name="connsiteY62" fmla="*/ 228280 h 577240"/>
                <a:gd name="connsiteX63" fmla="*/ 106290 w 608979"/>
                <a:gd name="connsiteY63" fmla="*/ 228925 h 577240"/>
                <a:gd name="connsiteX64" fmla="*/ 100482 w 608979"/>
                <a:gd name="connsiteY64" fmla="*/ 184005 h 577240"/>
                <a:gd name="connsiteX65" fmla="*/ 284762 w 608979"/>
                <a:gd name="connsiteY65" fmla="*/ 0 h 57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8979" h="577240">
                  <a:moveTo>
                    <a:pt x="302148" y="325871"/>
                  </a:moveTo>
                  <a:cubicBezTo>
                    <a:pt x="313302" y="325871"/>
                    <a:pt x="322335" y="334891"/>
                    <a:pt x="322335" y="346028"/>
                  </a:cubicBezTo>
                  <a:lnTo>
                    <a:pt x="322335" y="485197"/>
                  </a:lnTo>
                  <a:lnTo>
                    <a:pt x="358379" y="485197"/>
                  </a:lnTo>
                  <a:cubicBezTo>
                    <a:pt x="365661" y="485197"/>
                    <a:pt x="372206" y="489615"/>
                    <a:pt x="374971" y="496334"/>
                  </a:cubicBezTo>
                  <a:cubicBezTo>
                    <a:pt x="377737" y="502962"/>
                    <a:pt x="376262" y="510693"/>
                    <a:pt x="371100" y="515848"/>
                  </a:cubicBezTo>
                  <a:lnTo>
                    <a:pt x="314777" y="571994"/>
                  </a:lnTo>
                  <a:cubicBezTo>
                    <a:pt x="307771" y="578989"/>
                    <a:pt x="296340" y="578989"/>
                    <a:pt x="289334" y="571994"/>
                  </a:cubicBezTo>
                  <a:lnTo>
                    <a:pt x="233103" y="515848"/>
                  </a:lnTo>
                  <a:cubicBezTo>
                    <a:pt x="227941" y="510693"/>
                    <a:pt x="226374" y="502962"/>
                    <a:pt x="229232" y="496334"/>
                  </a:cubicBezTo>
                  <a:cubicBezTo>
                    <a:pt x="231997" y="489523"/>
                    <a:pt x="238542" y="485197"/>
                    <a:pt x="245824" y="485197"/>
                  </a:cubicBezTo>
                  <a:lnTo>
                    <a:pt x="281867" y="485197"/>
                  </a:lnTo>
                  <a:lnTo>
                    <a:pt x="281867" y="346028"/>
                  </a:lnTo>
                  <a:cubicBezTo>
                    <a:pt x="281867" y="334891"/>
                    <a:pt x="290994" y="325871"/>
                    <a:pt x="302148" y="325871"/>
                  </a:cubicBezTo>
                  <a:close/>
                  <a:moveTo>
                    <a:pt x="463650" y="325800"/>
                  </a:moveTo>
                  <a:cubicBezTo>
                    <a:pt x="474804" y="325800"/>
                    <a:pt x="483838" y="334823"/>
                    <a:pt x="483838" y="345963"/>
                  </a:cubicBezTo>
                  <a:lnTo>
                    <a:pt x="483838" y="485171"/>
                  </a:lnTo>
                  <a:lnTo>
                    <a:pt x="519881" y="485171"/>
                  </a:lnTo>
                  <a:cubicBezTo>
                    <a:pt x="527255" y="485171"/>
                    <a:pt x="533800" y="489590"/>
                    <a:pt x="536566" y="496311"/>
                  </a:cubicBezTo>
                  <a:cubicBezTo>
                    <a:pt x="539331" y="502940"/>
                    <a:pt x="537764" y="510674"/>
                    <a:pt x="532602" y="515830"/>
                  </a:cubicBezTo>
                  <a:lnTo>
                    <a:pt x="476371" y="571992"/>
                  </a:lnTo>
                  <a:cubicBezTo>
                    <a:pt x="469365" y="578989"/>
                    <a:pt x="457934" y="578989"/>
                    <a:pt x="450928" y="571992"/>
                  </a:cubicBezTo>
                  <a:lnTo>
                    <a:pt x="394697" y="515830"/>
                  </a:lnTo>
                  <a:cubicBezTo>
                    <a:pt x="389443" y="510674"/>
                    <a:pt x="387968" y="502940"/>
                    <a:pt x="390734" y="496311"/>
                  </a:cubicBezTo>
                  <a:cubicBezTo>
                    <a:pt x="393591" y="489498"/>
                    <a:pt x="400136" y="485171"/>
                    <a:pt x="407419" y="485171"/>
                  </a:cubicBezTo>
                  <a:lnTo>
                    <a:pt x="443462" y="485171"/>
                  </a:lnTo>
                  <a:lnTo>
                    <a:pt x="443462" y="345963"/>
                  </a:lnTo>
                  <a:cubicBezTo>
                    <a:pt x="443462" y="334823"/>
                    <a:pt x="452496" y="325800"/>
                    <a:pt x="463650" y="325800"/>
                  </a:cubicBezTo>
                  <a:close/>
                  <a:moveTo>
                    <a:pt x="140601" y="325800"/>
                  </a:moveTo>
                  <a:cubicBezTo>
                    <a:pt x="151755" y="325800"/>
                    <a:pt x="160789" y="334823"/>
                    <a:pt x="160789" y="345963"/>
                  </a:cubicBezTo>
                  <a:lnTo>
                    <a:pt x="160789" y="485171"/>
                  </a:lnTo>
                  <a:lnTo>
                    <a:pt x="196832" y="485171"/>
                  </a:lnTo>
                  <a:cubicBezTo>
                    <a:pt x="204115" y="485171"/>
                    <a:pt x="210660" y="489590"/>
                    <a:pt x="213517" y="496311"/>
                  </a:cubicBezTo>
                  <a:cubicBezTo>
                    <a:pt x="216283" y="502940"/>
                    <a:pt x="214716" y="510674"/>
                    <a:pt x="209554" y="515830"/>
                  </a:cubicBezTo>
                  <a:lnTo>
                    <a:pt x="153323" y="571992"/>
                  </a:lnTo>
                  <a:cubicBezTo>
                    <a:pt x="146317" y="578989"/>
                    <a:pt x="134886" y="578989"/>
                    <a:pt x="127880" y="571992"/>
                  </a:cubicBezTo>
                  <a:lnTo>
                    <a:pt x="71649" y="515830"/>
                  </a:lnTo>
                  <a:cubicBezTo>
                    <a:pt x="66395" y="510674"/>
                    <a:pt x="64920" y="502940"/>
                    <a:pt x="67685" y="496311"/>
                  </a:cubicBezTo>
                  <a:cubicBezTo>
                    <a:pt x="70451" y="489498"/>
                    <a:pt x="76996" y="485171"/>
                    <a:pt x="84278" y="485171"/>
                  </a:cubicBezTo>
                  <a:lnTo>
                    <a:pt x="120413" y="485171"/>
                  </a:lnTo>
                  <a:lnTo>
                    <a:pt x="120413" y="345963"/>
                  </a:lnTo>
                  <a:cubicBezTo>
                    <a:pt x="120413" y="334823"/>
                    <a:pt x="129447" y="325800"/>
                    <a:pt x="140601" y="325800"/>
                  </a:cubicBezTo>
                  <a:close/>
                  <a:moveTo>
                    <a:pt x="284762" y="0"/>
                  </a:moveTo>
                  <a:cubicBezTo>
                    <a:pt x="374827" y="0"/>
                    <a:pt x="449590" y="64526"/>
                    <a:pt x="465723" y="149763"/>
                  </a:cubicBezTo>
                  <a:cubicBezTo>
                    <a:pt x="466829" y="149763"/>
                    <a:pt x="467935" y="149579"/>
                    <a:pt x="469041" y="149579"/>
                  </a:cubicBezTo>
                  <a:cubicBezTo>
                    <a:pt x="546293" y="149579"/>
                    <a:pt x="608979" y="212172"/>
                    <a:pt x="608979" y="289308"/>
                  </a:cubicBezTo>
                  <a:cubicBezTo>
                    <a:pt x="608979" y="350705"/>
                    <a:pt x="569247" y="402620"/>
                    <a:pt x="514212" y="421398"/>
                  </a:cubicBezTo>
                  <a:lnTo>
                    <a:pt x="514212" y="346010"/>
                  </a:lnTo>
                  <a:cubicBezTo>
                    <a:pt x="514212" y="318120"/>
                    <a:pt x="491627" y="295568"/>
                    <a:pt x="463694" y="295568"/>
                  </a:cubicBezTo>
                  <a:cubicBezTo>
                    <a:pt x="435854" y="295568"/>
                    <a:pt x="413177" y="318120"/>
                    <a:pt x="413177" y="346010"/>
                  </a:cubicBezTo>
                  <a:lnTo>
                    <a:pt x="413177" y="429038"/>
                  </a:lnTo>
                  <a:lnTo>
                    <a:pt x="352703" y="429038"/>
                  </a:lnTo>
                  <a:lnTo>
                    <a:pt x="352703" y="346010"/>
                  </a:lnTo>
                  <a:cubicBezTo>
                    <a:pt x="352703" y="318120"/>
                    <a:pt x="330025" y="295568"/>
                    <a:pt x="302185" y="295568"/>
                  </a:cubicBezTo>
                  <a:cubicBezTo>
                    <a:pt x="274252" y="295568"/>
                    <a:pt x="251667" y="318120"/>
                    <a:pt x="251667" y="346010"/>
                  </a:cubicBezTo>
                  <a:lnTo>
                    <a:pt x="251667" y="429038"/>
                  </a:lnTo>
                  <a:lnTo>
                    <a:pt x="191101" y="429038"/>
                  </a:lnTo>
                  <a:lnTo>
                    <a:pt x="191101" y="346010"/>
                  </a:lnTo>
                  <a:cubicBezTo>
                    <a:pt x="191101" y="318120"/>
                    <a:pt x="168515" y="295568"/>
                    <a:pt x="140583" y="295568"/>
                  </a:cubicBezTo>
                  <a:cubicBezTo>
                    <a:pt x="112743" y="295568"/>
                    <a:pt x="90065" y="318120"/>
                    <a:pt x="90065" y="346010"/>
                  </a:cubicBezTo>
                  <a:lnTo>
                    <a:pt x="90065" y="428578"/>
                  </a:lnTo>
                  <a:cubicBezTo>
                    <a:pt x="38994" y="423883"/>
                    <a:pt x="0" y="380989"/>
                    <a:pt x="0" y="328705"/>
                  </a:cubicBezTo>
                  <a:cubicBezTo>
                    <a:pt x="0" y="273200"/>
                    <a:pt x="44987" y="228280"/>
                    <a:pt x="100482" y="228280"/>
                  </a:cubicBezTo>
                  <a:cubicBezTo>
                    <a:pt x="102418" y="228280"/>
                    <a:pt x="104354" y="228740"/>
                    <a:pt x="106290" y="228925"/>
                  </a:cubicBezTo>
                  <a:cubicBezTo>
                    <a:pt x="102603" y="214473"/>
                    <a:pt x="100482" y="199561"/>
                    <a:pt x="100482" y="184005"/>
                  </a:cubicBezTo>
                  <a:cubicBezTo>
                    <a:pt x="100482" y="82383"/>
                    <a:pt x="182989" y="0"/>
                    <a:pt x="284762" y="0"/>
                  </a:cubicBezTo>
                  <a:close/>
                </a:path>
              </a:pathLst>
            </a:custGeom>
            <a:solidFill>
              <a:srgbClr val="02DFD9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071" tIns="45535" rIns="91071" bIns="45535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0697"/>
              <a:endParaRPr lang="zh-CN" altLang="en-US" sz="1992" i="1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  <p:grpSp>
        <p:nvGrpSpPr>
          <p:cNvPr id="11" name="ïSľïďè">
            <a:extLst>
              <a:ext uri="{FF2B5EF4-FFF2-40B4-BE49-F238E27FC236}">
                <a16:creationId xmlns:a16="http://schemas.microsoft.com/office/drawing/2014/main" id="{F41EF96C-81F2-6F4F-8D13-07B7F0FC7F4F}"/>
              </a:ext>
            </a:extLst>
          </p:cNvPr>
          <p:cNvGrpSpPr/>
          <p:nvPr/>
        </p:nvGrpSpPr>
        <p:grpSpPr>
          <a:xfrm>
            <a:off x="7621158" y="1687547"/>
            <a:ext cx="3349614" cy="1083100"/>
            <a:chOff x="9065678" y="2246566"/>
            <a:chExt cx="2617101" cy="1087489"/>
          </a:xfrm>
        </p:grpSpPr>
        <p:sp>
          <p:nvSpPr>
            <p:cNvPr id="12" name="íŝ1iḓê">
              <a:extLst>
                <a:ext uri="{FF2B5EF4-FFF2-40B4-BE49-F238E27FC236}">
                  <a16:creationId xmlns:a16="http://schemas.microsoft.com/office/drawing/2014/main" id="{54E6AB27-204C-B44E-B96E-AA48CE1DF21A}"/>
                </a:ext>
              </a:extLst>
            </p:cNvPr>
            <p:cNvSpPr txBox="1"/>
            <p:nvPr/>
          </p:nvSpPr>
          <p:spPr>
            <a:xfrm>
              <a:off x="9065678" y="2246566"/>
              <a:ext cx="2453222" cy="49527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071" tIns="45535" rIns="91071" bIns="45535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zh-CN" altLang="en-US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多维数据分析</a:t>
              </a:r>
              <a:endParaRPr lang="id-ID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13" name="îṣļiḋê">
              <a:extLst>
                <a:ext uri="{FF2B5EF4-FFF2-40B4-BE49-F238E27FC236}">
                  <a16:creationId xmlns:a16="http://schemas.microsoft.com/office/drawing/2014/main" id="{BD626518-7A77-FE4C-B3C9-D2D8FD333F9C}"/>
                </a:ext>
              </a:extLst>
            </p:cNvPr>
            <p:cNvSpPr/>
            <p:nvPr/>
          </p:nvSpPr>
          <p:spPr bwMode="auto">
            <a:xfrm>
              <a:off x="9065678" y="2661406"/>
              <a:ext cx="2617101" cy="67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071" tIns="45535" rIns="91071" bIns="45535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针对老师、家长、学校领导、上级单位等多角色进行多维度数据分析，实现</a:t>
              </a:r>
              <a:r>
                <a:rPr lang="en-US" altLang="zh-CN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PC</a:t>
              </a: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端、移动端（小程序）多终端查看，实时掌握学校数据</a:t>
              </a:r>
              <a:endParaRPr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  <p:grpSp>
        <p:nvGrpSpPr>
          <p:cNvPr id="17" name="íṧḻîḑè">
            <a:extLst>
              <a:ext uri="{FF2B5EF4-FFF2-40B4-BE49-F238E27FC236}">
                <a16:creationId xmlns:a16="http://schemas.microsoft.com/office/drawing/2014/main" id="{4A2B683B-DEFA-044F-80CA-268AE7A6FB44}"/>
              </a:ext>
            </a:extLst>
          </p:cNvPr>
          <p:cNvGrpSpPr/>
          <p:nvPr/>
        </p:nvGrpSpPr>
        <p:grpSpPr>
          <a:xfrm>
            <a:off x="6858632" y="3272156"/>
            <a:ext cx="570683" cy="570683"/>
            <a:chOff x="6093191" y="1819317"/>
            <a:chExt cx="572996" cy="572996"/>
          </a:xfrm>
        </p:grpSpPr>
        <p:sp>
          <p:nvSpPr>
            <p:cNvPr id="21" name="îŝlîḋè">
              <a:extLst>
                <a:ext uri="{FF2B5EF4-FFF2-40B4-BE49-F238E27FC236}">
                  <a16:creationId xmlns:a16="http://schemas.microsoft.com/office/drawing/2014/main" id="{5A5DEED1-E95D-514C-B606-22D3FD3ACBCB}"/>
                </a:ext>
              </a:extLst>
            </p:cNvPr>
            <p:cNvSpPr/>
            <p:nvPr/>
          </p:nvSpPr>
          <p:spPr>
            <a:xfrm>
              <a:off x="6093191" y="1819317"/>
              <a:ext cx="572996" cy="572996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FFB600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071" tIns="45535" rIns="91071" bIns="45535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0697"/>
              <a:endParaRPr lang="zh-CN" altLang="en-US" sz="1992" i="1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22" name="ïşľîḑè">
              <a:extLst>
                <a:ext uri="{FF2B5EF4-FFF2-40B4-BE49-F238E27FC236}">
                  <a16:creationId xmlns:a16="http://schemas.microsoft.com/office/drawing/2014/main" id="{AAC724AB-456D-2740-A7A9-931B49FDE582}"/>
                </a:ext>
              </a:extLst>
            </p:cNvPr>
            <p:cNvSpPr/>
            <p:nvPr/>
          </p:nvSpPr>
          <p:spPr>
            <a:xfrm>
              <a:off x="6228223" y="1962246"/>
              <a:ext cx="302936" cy="287140"/>
            </a:xfrm>
            <a:custGeom>
              <a:avLst/>
              <a:gdLst>
                <a:gd name="connsiteX0" fmla="*/ 0 w 607639"/>
                <a:gd name="connsiteY0" fmla="*/ 428120 h 575955"/>
                <a:gd name="connsiteX1" fmla="*/ 184310 w 607639"/>
                <a:gd name="connsiteY1" fmla="*/ 483558 h 575955"/>
                <a:gd name="connsiteX2" fmla="*/ 229075 w 607639"/>
                <a:gd name="connsiteY2" fmla="*/ 480982 h 575955"/>
                <a:gd name="connsiteX3" fmla="*/ 230677 w 607639"/>
                <a:gd name="connsiteY3" fmla="*/ 483825 h 575955"/>
                <a:gd name="connsiteX4" fmla="*/ 253817 w 607639"/>
                <a:gd name="connsiteY4" fmla="*/ 523804 h 575955"/>
                <a:gd name="connsiteX5" fmla="*/ 293865 w 607639"/>
                <a:gd name="connsiteY5" fmla="*/ 500705 h 575955"/>
                <a:gd name="connsiteX6" fmla="*/ 300806 w 607639"/>
                <a:gd name="connsiteY6" fmla="*/ 496707 h 575955"/>
                <a:gd name="connsiteX7" fmla="*/ 346194 w 607639"/>
                <a:gd name="connsiteY7" fmla="*/ 524959 h 575955"/>
                <a:gd name="connsiteX8" fmla="*/ 319495 w 607639"/>
                <a:gd name="connsiteY8" fmla="*/ 544327 h 575955"/>
                <a:gd name="connsiteX9" fmla="*/ 184310 w 607639"/>
                <a:gd name="connsiteY9" fmla="*/ 575955 h 575955"/>
                <a:gd name="connsiteX10" fmla="*/ 49125 w 607639"/>
                <a:gd name="connsiteY10" fmla="*/ 544327 h 575955"/>
                <a:gd name="connsiteX11" fmla="*/ 0 w 607639"/>
                <a:gd name="connsiteY11" fmla="*/ 480715 h 575955"/>
                <a:gd name="connsiteX12" fmla="*/ 0 w 607639"/>
                <a:gd name="connsiteY12" fmla="*/ 293905 h 575955"/>
                <a:gd name="connsiteX13" fmla="*/ 184321 w 607639"/>
                <a:gd name="connsiteY13" fmla="*/ 349369 h 575955"/>
                <a:gd name="connsiteX14" fmla="*/ 228644 w 607639"/>
                <a:gd name="connsiteY14" fmla="*/ 346880 h 575955"/>
                <a:gd name="connsiteX15" fmla="*/ 231314 w 607639"/>
                <a:gd name="connsiteY15" fmla="*/ 376746 h 575955"/>
                <a:gd name="connsiteX16" fmla="*/ 224461 w 607639"/>
                <a:gd name="connsiteY16" fmla="*/ 380657 h 575955"/>
                <a:gd name="connsiteX17" fmla="*/ 184410 w 607639"/>
                <a:gd name="connsiteY17" fmla="*/ 403767 h 575955"/>
                <a:gd name="connsiteX18" fmla="*/ 203545 w 607639"/>
                <a:gd name="connsiteY18" fmla="*/ 436832 h 575955"/>
                <a:gd name="connsiteX19" fmla="*/ 184321 w 607639"/>
                <a:gd name="connsiteY19" fmla="*/ 437365 h 575955"/>
                <a:gd name="connsiteX20" fmla="*/ 49128 w 607639"/>
                <a:gd name="connsiteY20" fmla="*/ 405722 h 575955"/>
                <a:gd name="connsiteX21" fmla="*/ 0 w 607639"/>
                <a:gd name="connsiteY21" fmla="*/ 342081 h 575955"/>
                <a:gd name="connsiteX22" fmla="*/ 0 w 607639"/>
                <a:gd name="connsiteY22" fmla="*/ 332748 h 575955"/>
                <a:gd name="connsiteX23" fmla="*/ 427582 w 607639"/>
                <a:gd name="connsiteY23" fmla="*/ 281547 h 575955"/>
                <a:gd name="connsiteX24" fmla="*/ 365457 w 607639"/>
                <a:gd name="connsiteY24" fmla="*/ 343583 h 575955"/>
                <a:gd name="connsiteX25" fmla="*/ 427582 w 607639"/>
                <a:gd name="connsiteY25" fmla="*/ 405619 h 575955"/>
                <a:gd name="connsiteX26" fmla="*/ 489797 w 607639"/>
                <a:gd name="connsiteY26" fmla="*/ 343583 h 575955"/>
                <a:gd name="connsiteX27" fmla="*/ 427582 w 607639"/>
                <a:gd name="connsiteY27" fmla="*/ 281547 h 575955"/>
                <a:gd name="connsiteX28" fmla="*/ 0 w 607639"/>
                <a:gd name="connsiteY28" fmla="*/ 157925 h 575955"/>
                <a:gd name="connsiteX29" fmla="*/ 184343 w 607639"/>
                <a:gd name="connsiteY29" fmla="*/ 216495 h 575955"/>
                <a:gd name="connsiteX30" fmla="*/ 224398 w 607639"/>
                <a:gd name="connsiteY30" fmla="*/ 214362 h 575955"/>
                <a:gd name="connsiteX31" fmla="*/ 207575 w 607639"/>
                <a:gd name="connsiteY31" fmla="*/ 243424 h 575955"/>
                <a:gd name="connsiteX32" fmla="*/ 184432 w 607639"/>
                <a:gd name="connsiteY32" fmla="*/ 283418 h 575955"/>
                <a:gd name="connsiteX33" fmla="*/ 216120 w 607639"/>
                <a:gd name="connsiteY33" fmla="*/ 301727 h 575955"/>
                <a:gd name="connsiteX34" fmla="*/ 184343 w 607639"/>
                <a:gd name="connsiteY34" fmla="*/ 303149 h 575955"/>
                <a:gd name="connsiteX35" fmla="*/ 49134 w 607639"/>
                <a:gd name="connsiteY35" fmla="*/ 271598 h 575955"/>
                <a:gd name="connsiteX36" fmla="*/ 0 w 607639"/>
                <a:gd name="connsiteY36" fmla="*/ 207962 h 575955"/>
                <a:gd name="connsiteX37" fmla="*/ 0 w 607639"/>
                <a:gd name="connsiteY37" fmla="*/ 194098 h 575955"/>
                <a:gd name="connsiteX38" fmla="*/ 404530 w 607639"/>
                <a:gd name="connsiteY38" fmla="*/ 149387 h 575955"/>
                <a:gd name="connsiteX39" fmla="*/ 450724 w 607639"/>
                <a:gd name="connsiteY39" fmla="*/ 149387 h 575955"/>
                <a:gd name="connsiteX40" fmla="*/ 450724 w 607639"/>
                <a:gd name="connsiteY40" fmla="*/ 192759 h 575955"/>
                <a:gd name="connsiteX41" fmla="*/ 546760 w 607639"/>
                <a:gd name="connsiteY41" fmla="*/ 248218 h 575955"/>
                <a:gd name="connsiteX42" fmla="*/ 584498 w 607639"/>
                <a:gd name="connsiteY42" fmla="*/ 226443 h 575955"/>
                <a:gd name="connsiteX43" fmla="*/ 607639 w 607639"/>
                <a:gd name="connsiteY43" fmla="*/ 266527 h 575955"/>
                <a:gd name="connsiteX44" fmla="*/ 569990 w 607639"/>
                <a:gd name="connsiteY44" fmla="*/ 288213 h 575955"/>
                <a:gd name="connsiteX45" fmla="*/ 580404 w 607639"/>
                <a:gd name="connsiteY45" fmla="*/ 343583 h 575955"/>
                <a:gd name="connsiteX46" fmla="*/ 569990 w 607639"/>
                <a:gd name="connsiteY46" fmla="*/ 398953 h 575955"/>
                <a:gd name="connsiteX47" fmla="*/ 607639 w 607639"/>
                <a:gd name="connsiteY47" fmla="*/ 420639 h 575955"/>
                <a:gd name="connsiteX48" fmla="*/ 584498 w 607639"/>
                <a:gd name="connsiteY48" fmla="*/ 460723 h 575955"/>
                <a:gd name="connsiteX49" fmla="*/ 546760 w 607639"/>
                <a:gd name="connsiteY49" fmla="*/ 438948 h 575955"/>
                <a:gd name="connsiteX50" fmla="*/ 450724 w 607639"/>
                <a:gd name="connsiteY50" fmla="*/ 494407 h 575955"/>
                <a:gd name="connsiteX51" fmla="*/ 450724 w 607639"/>
                <a:gd name="connsiteY51" fmla="*/ 537779 h 575955"/>
                <a:gd name="connsiteX52" fmla="*/ 404530 w 607639"/>
                <a:gd name="connsiteY52" fmla="*/ 537779 h 575955"/>
                <a:gd name="connsiteX53" fmla="*/ 404530 w 607639"/>
                <a:gd name="connsiteY53" fmla="*/ 494407 h 575955"/>
                <a:gd name="connsiteX54" fmla="*/ 308494 w 607639"/>
                <a:gd name="connsiteY54" fmla="*/ 438948 h 575955"/>
                <a:gd name="connsiteX55" fmla="*/ 270756 w 607639"/>
                <a:gd name="connsiteY55" fmla="*/ 460723 h 575955"/>
                <a:gd name="connsiteX56" fmla="*/ 247614 w 607639"/>
                <a:gd name="connsiteY56" fmla="*/ 420639 h 575955"/>
                <a:gd name="connsiteX57" fmla="*/ 285263 w 607639"/>
                <a:gd name="connsiteY57" fmla="*/ 398953 h 575955"/>
                <a:gd name="connsiteX58" fmla="*/ 274850 w 607639"/>
                <a:gd name="connsiteY58" fmla="*/ 343583 h 575955"/>
                <a:gd name="connsiteX59" fmla="*/ 285263 w 607639"/>
                <a:gd name="connsiteY59" fmla="*/ 288213 h 575955"/>
                <a:gd name="connsiteX60" fmla="*/ 247614 w 607639"/>
                <a:gd name="connsiteY60" fmla="*/ 266527 h 575955"/>
                <a:gd name="connsiteX61" fmla="*/ 270756 w 607639"/>
                <a:gd name="connsiteY61" fmla="*/ 226443 h 575955"/>
                <a:gd name="connsiteX62" fmla="*/ 308494 w 607639"/>
                <a:gd name="connsiteY62" fmla="*/ 248218 h 575955"/>
                <a:gd name="connsiteX63" fmla="*/ 404530 w 607639"/>
                <a:gd name="connsiteY63" fmla="*/ 192759 h 575955"/>
                <a:gd name="connsiteX64" fmla="*/ 184352 w 607639"/>
                <a:gd name="connsiteY64" fmla="*/ 0 h 575955"/>
                <a:gd name="connsiteX65" fmla="*/ 312515 w 607639"/>
                <a:gd name="connsiteY65" fmla="*/ 28883 h 575955"/>
                <a:gd name="connsiteX66" fmla="*/ 358261 w 607639"/>
                <a:gd name="connsiteY66" fmla="*/ 85137 h 575955"/>
                <a:gd name="connsiteX67" fmla="*/ 312515 w 607639"/>
                <a:gd name="connsiteY67" fmla="*/ 141391 h 575955"/>
                <a:gd name="connsiteX68" fmla="*/ 184352 w 607639"/>
                <a:gd name="connsiteY68" fmla="*/ 170274 h 575955"/>
                <a:gd name="connsiteX69" fmla="*/ 56101 w 607639"/>
                <a:gd name="connsiteY69" fmla="*/ 141391 h 575955"/>
                <a:gd name="connsiteX70" fmla="*/ 10444 w 607639"/>
                <a:gd name="connsiteY70" fmla="*/ 85137 h 575955"/>
                <a:gd name="connsiteX71" fmla="*/ 56101 w 607639"/>
                <a:gd name="connsiteY71" fmla="*/ 28883 h 575955"/>
                <a:gd name="connsiteX72" fmla="*/ 184352 w 607639"/>
                <a:gd name="connsiteY72" fmla="*/ 0 h 57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7639" h="575955">
                  <a:moveTo>
                    <a:pt x="0" y="428120"/>
                  </a:moveTo>
                  <a:cubicBezTo>
                    <a:pt x="41739" y="461969"/>
                    <a:pt x="108130" y="483558"/>
                    <a:pt x="184310" y="483558"/>
                  </a:cubicBezTo>
                  <a:cubicBezTo>
                    <a:pt x="199618" y="483558"/>
                    <a:pt x="214569" y="482670"/>
                    <a:pt x="229075" y="480982"/>
                  </a:cubicBezTo>
                  <a:lnTo>
                    <a:pt x="230677" y="483825"/>
                  </a:lnTo>
                  <a:lnTo>
                    <a:pt x="253817" y="523804"/>
                  </a:lnTo>
                  <a:lnTo>
                    <a:pt x="293865" y="500705"/>
                  </a:lnTo>
                  <a:lnTo>
                    <a:pt x="300806" y="496707"/>
                  </a:lnTo>
                  <a:cubicBezTo>
                    <a:pt x="314601" y="508168"/>
                    <a:pt x="329908" y="517674"/>
                    <a:pt x="346194" y="524959"/>
                  </a:cubicBezTo>
                  <a:cubicBezTo>
                    <a:pt x="339431" y="531356"/>
                    <a:pt x="330709" y="537841"/>
                    <a:pt x="319495" y="544327"/>
                  </a:cubicBezTo>
                  <a:cubicBezTo>
                    <a:pt x="283719" y="564672"/>
                    <a:pt x="235750" y="575955"/>
                    <a:pt x="184310" y="575955"/>
                  </a:cubicBezTo>
                  <a:cubicBezTo>
                    <a:pt x="132871" y="575955"/>
                    <a:pt x="84813" y="564672"/>
                    <a:pt x="49125" y="544327"/>
                  </a:cubicBezTo>
                  <a:cubicBezTo>
                    <a:pt x="6407" y="519984"/>
                    <a:pt x="0" y="494042"/>
                    <a:pt x="0" y="480715"/>
                  </a:cubicBezTo>
                  <a:close/>
                  <a:moveTo>
                    <a:pt x="0" y="293905"/>
                  </a:moveTo>
                  <a:cubicBezTo>
                    <a:pt x="41741" y="327859"/>
                    <a:pt x="108136" y="349369"/>
                    <a:pt x="184321" y="349369"/>
                  </a:cubicBezTo>
                  <a:cubicBezTo>
                    <a:pt x="199451" y="349369"/>
                    <a:pt x="214315" y="348480"/>
                    <a:pt x="228644" y="346880"/>
                  </a:cubicBezTo>
                  <a:cubicBezTo>
                    <a:pt x="228822" y="356924"/>
                    <a:pt x="229623" y="366879"/>
                    <a:pt x="231314" y="376746"/>
                  </a:cubicBezTo>
                  <a:lnTo>
                    <a:pt x="224461" y="380657"/>
                  </a:lnTo>
                  <a:lnTo>
                    <a:pt x="184410" y="403767"/>
                  </a:lnTo>
                  <a:lnTo>
                    <a:pt x="203545" y="436832"/>
                  </a:lnTo>
                  <a:cubicBezTo>
                    <a:pt x="197137" y="437187"/>
                    <a:pt x="190729" y="437365"/>
                    <a:pt x="184321" y="437365"/>
                  </a:cubicBezTo>
                  <a:cubicBezTo>
                    <a:pt x="132878" y="437365"/>
                    <a:pt x="84818" y="426166"/>
                    <a:pt x="49128" y="405722"/>
                  </a:cubicBezTo>
                  <a:cubicBezTo>
                    <a:pt x="6408" y="381368"/>
                    <a:pt x="0" y="355413"/>
                    <a:pt x="0" y="342081"/>
                  </a:cubicBezTo>
                  <a:lnTo>
                    <a:pt x="0" y="332748"/>
                  </a:lnTo>
                  <a:close/>
                  <a:moveTo>
                    <a:pt x="427582" y="281547"/>
                  </a:moveTo>
                  <a:cubicBezTo>
                    <a:pt x="393315" y="281547"/>
                    <a:pt x="365457" y="309365"/>
                    <a:pt x="365457" y="343583"/>
                  </a:cubicBezTo>
                  <a:cubicBezTo>
                    <a:pt x="365457" y="377801"/>
                    <a:pt x="393315" y="405619"/>
                    <a:pt x="427582" y="405619"/>
                  </a:cubicBezTo>
                  <a:cubicBezTo>
                    <a:pt x="461938" y="405619"/>
                    <a:pt x="489797" y="377801"/>
                    <a:pt x="489797" y="343583"/>
                  </a:cubicBezTo>
                  <a:cubicBezTo>
                    <a:pt x="489797" y="309365"/>
                    <a:pt x="461938" y="281547"/>
                    <a:pt x="427582" y="281547"/>
                  </a:cubicBezTo>
                  <a:close/>
                  <a:moveTo>
                    <a:pt x="0" y="157925"/>
                  </a:moveTo>
                  <a:cubicBezTo>
                    <a:pt x="38987" y="193476"/>
                    <a:pt x="106279" y="216495"/>
                    <a:pt x="184343" y="216495"/>
                  </a:cubicBezTo>
                  <a:cubicBezTo>
                    <a:pt x="198050" y="216495"/>
                    <a:pt x="211402" y="215695"/>
                    <a:pt x="224398" y="214362"/>
                  </a:cubicBezTo>
                  <a:lnTo>
                    <a:pt x="207575" y="243424"/>
                  </a:lnTo>
                  <a:lnTo>
                    <a:pt x="184432" y="283418"/>
                  </a:lnTo>
                  <a:lnTo>
                    <a:pt x="216120" y="301727"/>
                  </a:lnTo>
                  <a:cubicBezTo>
                    <a:pt x="205705" y="302616"/>
                    <a:pt x="195113" y="303149"/>
                    <a:pt x="184343" y="303149"/>
                  </a:cubicBezTo>
                  <a:cubicBezTo>
                    <a:pt x="132894" y="303149"/>
                    <a:pt x="84828" y="291951"/>
                    <a:pt x="49134" y="271598"/>
                  </a:cubicBezTo>
                  <a:cubicBezTo>
                    <a:pt x="6409" y="247157"/>
                    <a:pt x="0" y="221205"/>
                    <a:pt x="0" y="207962"/>
                  </a:cubicBezTo>
                  <a:lnTo>
                    <a:pt x="0" y="194098"/>
                  </a:lnTo>
                  <a:close/>
                  <a:moveTo>
                    <a:pt x="404530" y="149387"/>
                  </a:moveTo>
                  <a:lnTo>
                    <a:pt x="450724" y="149387"/>
                  </a:lnTo>
                  <a:lnTo>
                    <a:pt x="450724" y="192759"/>
                  </a:lnTo>
                  <a:cubicBezTo>
                    <a:pt x="489441" y="198625"/>
                    <a:pt x="523352" y="219066"/>
                    <a:pt x="546760" y="248218"/>
                  </a:cubicBezTo>
                  <a:lnTo>
                    <a:pt x="584498" y="226443"/>
                  </a:lnTo>
                  <a:lnTo>
                    <a:pt x="607639" y="266527"/>
                  </a:lnTo>
                  <a:lnTo>
                    <a:pt x="569990" y="288213"/>
                  </a:lnTo>
                  <a:cubicBezTo>
                    <a:pt x="576755" y="305366"/>
                    <a:pt x="580404" y="324030"/>
                    <a:pt x="580404" y="343583"/>
                  </a:cubicBezTo>
                  <a:cubicBezTo>
                    <a:pt x="580404" y="363136"/>
                    <a:pt x="576666" y="381800"/>
                    <a:pt x="569990" y="398953"/>
                  </a:cubicBezTo>
                  <a:lnTo>
                    <a:pt x="607639" y="420639"/>
                  </a:lnTo>
                  <a:lnTo>
                    <a:pt x="584498" y="460723"/>
                  </a:lnTo>
                  <a:lnTo>
                    <a:pt x="546760" y="438948"/>
                  </a:lnTo>
                  <a:cubicBezTo>
                    <a:pt x="523352" y="468100"/>
                    <a:pt x="489441" y="488541"/>
                    <a:pt x="450724" y="494407"/>
                  </a:cubicBezTo>
                  <a:lnTo>
                    <a:pt x="450724" y="537779"/>
                  </a:lnTo>
                  <a:lnTo>
                    <a:pt x="404530" y="537779"/>
                  </a:lnTo>
                  <a:lnTo>
                    <a:pt x="404530" y="494407"/>
                  </a:lnTo>
                  <a:cubicBezTo>
                    <a:pt x="365813" y="488541"/>
                    <a:pt x="331902" y="468100"/>
                    <a:pt x="308494" y="438948"/>
                  </a:cubicBezTo>
                  <a:lnTo>
                    <a:pt x="270756" y="460723"/>
                  </a:lnTo>
                  <a:lnTo>
                    <a:pt x="247614" y="420639"/>
                  </a:lnTo>
                  <a:lnTo>
                    <a:pt x="285263" y="398953"/>
                  </a:lnTo>
                  <a:cubicBezTo>
                    <a:pt x="278499" y="381800"/>
                    <a:pt x="274850" y="363136"/>
                    <a:pt x="274850" y="343583"/>
                  </a:cubicBezTo>
                  <a:cubicBezTo>
                    <a:pt x="274850" y="324030"/>
                    <a:pt x="278499" y="305366"/>
                    <a:pt x="285263" y="288213"/>
                  </a:cubicBezTo>
                  <a:lnTo>
                    <a:pt x="247614" y="266527"/>
                  </a:lnTo>
                  <a:lnTo>
                    <a:pt x="270756" y="226443"/>
                  </a:lnTo>
                  <a:lnTo>
                    <a:pt x="308494" y="248218"/>
                  </a:lnTo>
                  <a:cubicBezTo>
                    <a:pt x="331902" y="219066"/>
                    <a:pt x="365813" y="198625"/>
                    <a:pt x="404530" y="192759"/>
                  </a:cubicBezTo>
                  <a:close/>
                  <a:moveTo>
                    <a:pt x="184352" y="0"/>
                  </a:moveTo>
                  <a:cubicBezTo>
                    <a:pt x="233125" y="0"/>
                    <a:pt x="278605" y="10220"/>
                    <a:pt x="312515" y="28883"/>
                  </a:cubicBezTo>
                  <a:cubicBezTo>
                    <a:pt x="341529" y="44790"/>
                    <a:pt x="358261" y="65319"/>
                    <a:pt x="358261" y="85137"/>
                  </a:cubicBezTo>
                  <a:cubicBezTo>
                    <a:pt x="358261" y="104955"/>
                    <a:pt x="341529" y="125395"/>
                    <a:pt x="312515" y="141391"/>
                  </a:cubicBezTo>
                  <a:cubicBezTo>
                    <a:pt x="278605" y="159965"/>
                    <a:pt x="233125" y="170274"/>
                    <a:pt x="184352" y="170274"/>
                  </a:cubicBezTo>
                  <a:cubicBezTo>
                    <a:pt x="135491" y="170274"/>
                    <a:pt x="90011" y="159965"/>
                    <a:pt x="56101" y="141391"/>
                  </a:cubicBezTo>
                  <a:cubicBezTo>
                    <a:pt x="27087" y="125484"/>
                    <a:pt x="10444" y="104955"/>
                    <a:pt x="10444" y="85137"/>
                  </a:cubicBezTo>
                  <a:cubicBezTo>
                    <a:pt x="10444" y="65319"/>
                    <a:pt x="27087" y="44790"/>
                    <a:pt x="56101" y="28883"/>
                  </a:cubicBezTo>
                  <a:cubicBezTo>
                    <a:pt x="90011" y="10220"/>
                    <a:pt x="135491" y="0"/>
                    <a:pt x="184352" y="0"/>
                  </a:cubicBezTo>
                  <a:close/>
                </a:path>
              </a:pathLst>
            </a:custGeom>
            <a:solidFill>
              <a:srgbClr val="FFB600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071" tIns="45535" rIns="91071" bIns="45535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0697"/>
              <a:endParaRPr lang="zh-CN" altLang="en-US" sz="1992" i="1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  <p:grpSp>
        <p:nvGrpSpPr>
          <p:cNvPr id="18" name="î$ḻïḋê">
            <a:extLst>
              <a:ext uri="{FF2B5EF4-FFF2-40B4-BE49-F238E27FC236}">
                <a16:creationId xmlns:a16="http://schemas.microsoft.com/office/drawing/2014/main" id="{DD39A406-54DA-A846-A5DC-2E3714E32503}"/>
              </a:ext>
            </a:extLst>
          </p:cNvPr>
          <p:cNvGrpSpPr/>
          <p:nvPr/>
        </p:nvGrpSpPr>
        <p:grpSpPr>
          <a:xfrm>
            <a:off x="7612551" y="3131948"/>
            <a:ext cx="3349615" cy="1184849"/>
            <a:chOff x="9065677" y="2166131"/>
            <a:chExt cx="2453223" cy="1189651"/>
          </a:xfrm>
        </p:grpSpPr>
        <p:sp>
          <p:nvSpPr>
            <p:cNvPr id="19" name="íSḷiḑê">
              <a:extLst>
                <a:ext uri="{FF2B5EF4-FFF2-40B4-BE49-F238E27FC236}">
                  <a16:creationId xmlns:a16="http://schemas.microsoft.com/office/drawing/2014/main" id="{3FF5750E-795A-5F46-8350-F95F1F835189}"/>
                </a:ext>
              </a:extLst>
            </p:cNvPr>
            <p:cNvSpPr txBox="1"/>
            <p:nvPr/>
          </p:nvSpPr>
          <p:spPr>
            <a:xfrm>
              <a:off x="9065678" y="2166131"/>
              <a:ext cx="2453222" cy="49527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071" tIns="45535" rIns="91071" bIns="45535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/>
              <a:endParaRPr lang="id-ID" sz="1594" dirty="0">
                <a:solidFill>
                  <a:srgbClr val="01B5E0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20" name="íśļiďê">
              <a:extLst>
                <a:ext uri="{FF2B5EF4-FFF2-40B4-BE49-F238E27FC236}">
                  <a16:creationId xmlns:a16="http://schemas.microsoft.com/office/drawing/2014/main" id="{B6E0921D-D64F-FB4D-9E6C-784FC5103232}"/>
                </a:ext>
              </a:extLst>
            </p:cNvPr>
            <p:cNvSpPr/>
            <p:nvPr/>
          </p:nvSpPr>
          <p:spPr bwMode="auto">
            <a:xfrm>
              <a:off x="9065677" y="2683133"/>
              <a:ext cx="2453222" cy="67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071" tIns="45535" rIns="91071" bIns="45535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实时数据展示，可支持学生报到、学生选课、学生班级圈、学生考勤、学生选课报名多场景数据实时展示</a:t>
              </a:r>
              <a:endParaRPr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  <p:grpSp>
        <p:nvGrpSpPr>
          <p:cNvPr id="24" name="iśḻîḍè">
            <a:extLst>
              <a:ext uri="{FF2B5EF4-FFF2-40B4-BE49-F238E27FC236}">
                <a16:creationId xmlns:a16="http://schemas.microsoft.com/office/drawing/2014/main" id="{6D120FAF-FECB-4148-A869-3FA7F32A8B32}"/>
              </a:ext>
            </a:extLst>
          </p:cNvPr>
          <p:cNvGrpSpPr/>
          <p:nvPr/>
        </p:nvGrpSpPr>
        <p:grpSpPr>
          <a:xfrm>
            <a:off x="6887817" y="4844202"/>
            <a:ext cx="570683" cy="570683"/>
            <a:chOff x="6093194" y="1819319"/>
            <a:chExt cx="572996" cy="572996"/>
          </a:xfrm>
        </p:grpSpPr>
        <p:sp>
          <p:nvSpPr>
            <p:cNvPr id="28" name="iṣḻïḓé">
              <a:extLst>
                <a:ext uri="{FF2B5EF4-FFF2-40B4-BE49-F238E27FC236}">
                  <a16:creationId xmlns:a16="http://schemas.microsoft.com/office/drawing/2014/main" id="{E6DFC83E-87F3-CF4A-9ADD-CCCA0D23E897}"/>
                </a:ext>
              </a:extLst>
            </p:cNvPr>
            <p:cNvSpPr/>
            <p:nvPr/>
          </p:nvSpPr>
          <p:spPr>
            <a:xfrm>
              <a:off x="6093194" y="1819319"/>
              <a:ext cx="572996" cy="572996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FF8F54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071" tIns="45535" rIns="91071" bIns="45535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0697"/>
              <a:endParaRPr lang="zh-CN" altLang="en-US" sz="1992" i="1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29" name="iśľiḋè">
              <a:extLst>
                <a:ext uri="{FF2B5EF4-FFF2-40B4-BE49-F238E27FC236}">
                  <a16:creationId xmlns:a16="http://schemas.microsoft.com/office/drawing/2014/main" id="{4B3DDE3B-4F04-364B-9D1B-3D3C5BDAB2BA}"/>
                </a:ext>
              </a:extLst>
            </p:cNvPr>
            <p:cNvSpPr/>
            <p:nvPr/>
          </p:nvSpPr>
          <p:spPr>
            <a:xfrm>
              <a:off x="6256259" y="1954348"/>
              <a:ext cx="246863" cy="302936"/>
            </a:xfrm>
            <a:custGeom>
              <a:avLst/>
              <a:gdLst>
                <a:gd name="T0" fmla="*/ 437 w 725"/>
                <a:gd name="T1" fmla="*/ 362 h 891"/>
                <a:gd name="T2" fmla="*/ 363 w 725"/>
                <a:gd name="T3" fmla="*/ 287 h 891"/>
                <a:gd name="T4" fmla="*/ 288 w 725"/>
                <a:gd name="T5" fmla="*/ 362 h 891"/>
                <a:gd name="T6" fmla="*/ 317 w 725"/>
                <a:gd name="T7" fmla="*/ 421 h 891"/>
                <a:gd name="T8" fmla="*/ 207 w 725"/>
                <a:gd name="T9" fmla="*/ 891 h 891"/>
                <a:gd name="T10" fmla="*/ 519 w 725"/>
                <a:gd name="T11" fmla="*/ 891 h 891"/>
                <a:gd name="T12" fmla="*/ 408 w 725"/>
                <a:gd name="T13" fmla="*/ 421 h 891"/>
                <a:gd name="T14" fmla="*/ 437 w 725"/>
                <a:gd name="T15" fmla="*/ 362 h 891"/>
                <a:gd name="T16" fmla="*/ 408 w 725"/>
                <a:gd name="T17" fmla="*/ 692 h 891"/>
                <a:gd name="T18" fmla="*/ 333 w 725"/>
                <a:gd name="T19" fmla="*/ 692 h 891"/>
                <a:gd name="T20" fmla="*/ 394 w 725"/>
                <a:gd name="T21" fmla="*/ 631 h 891"/>
                <a:gd name="T22" fmla="*/ 408 w 725"/>
                <a:gd name="T23" fmla="*/ 692 h 891"/>
                <a:gd name="T24" fmla="*/ 363 w 725"/>
                <a:gd name="T25" fmla="*/ 499 h 891"/>
                <a:gd name="T26" fmla="*/ 382 w 725"/>
                <a:gd name="T27" fmla="*/ 580 h 891"/>
                <a:gd name="T28" fmla="*/ 343 w 725"/>
                <a:gd name="T29" fmla="*/ 580 h 891"/>
                <a:gd name="T30" fmla="*/ 363 w 725"/>
                <a:gd name="T31" fmla="*/ 499 h 891"/>
                <a:gd name="T32" fmla="*/ 336 w 725"/>
                <a:gd name="T33" fmla="*/ 612 h 891"/>
                <a:gd name="T34" fmla="*/ 370 w 725"/>
                <a:gd name="T35" fmla="*/ 612 h 891"/>
                <a:gd name="T36" fmla="*/ 325 w 725"/>
                <a:gd name="T37" fmla="*/ 658 h 891"/>
                <a:gd name="T38" fmla="*/ 336 w 725"/>
                <a:gd name="T39" fmla="*/ 612 h 891"/>
                <a:gd name="T40" fmla="*/ 285 w 725"/>
                <a:gd name="T41" fmla="*/ 829 h 891"/>
                <a:gd name="T42" fmla="*/ 310 w 725"/>
                <a:gd name="T43" fmla="*/ 723 h 891"/>
                <a:gd name="T44" fmla="*/ 392 w 725"/>
                <a:gd name="T45" fmla="*/ 723 h 891"/>
                <a:gd name="T46" fmla="*/ 289 w 725"/>
                <a:gd name="T47" fmla="*/ 829 h 891"/>
                <a:gd name="T48" fmla="*/ 285 w 725"/>
                <a:gd name="T49" fmla="*/ 829 h 891"/>
                <a:gd name="T50" fmla="*/ 419 w 725"/>
                <a:gd name="T51" fmla="*/ 738 h 891"/>
                <a:gd name="T52" fmla="*/ 440 w 725"/>
                <a:gd name="T53" fmla="*/ 829 h 891"/>
                <a:gd name="T54" fmla="*/ 331 w 725"/>
                <a:gd name="T55" fmla="*/ 829 h 891"/>
                <a:gd name="T56" fmla="*/ 419 w 725"/>
                <a:gd name="T57" fmla="*/ 738 h 891"/>
                <a:gd name="T58" fmla="*/ 725 w 725"/>
                <a:gd name="T59" fmla="*/ 362 h 891"/>
                <a:gd name="T60" fmla="*/ 619 w 725"/>
                <a:gd name="T61" fmla="*/ 618 h 891"/>
                <a:gd name="T62" fmla="*/ 597 w 725"/>
                <a:gd name="T63" fmla="*/ 628 h 891"/>
                <a:gd name="T64" fmla="*/ 575 w 725"/>
                <a:gd name="T65" fmla="*/ 618 h 891"/>
                <a:gd name="T66" fmla="*/ 575 w 725"/>
                <a:gd name="T67" fmla="*/ 574 h 891"/>
                <a:gd name="T68" fmla="*/ 663 w 725"/>
                <a:gd name="T69" fmla="*/ 362 h 891"/>
                <a:gd name="T70" fmla="*/ 363 w 725"/>
                <a:gd name="T71" fmla="*/ 62 h 891"/>
                <a:gd name="T72" fmla="*/ 63 w 725"/>
                <a:gd name="T73" fmla="*/ 362 h 891"/>
                <a:gd name="T74" fmla="*/ 150 w 725"/>
                <a:gd name="T75" fmla="*/ 574 h 891"/>
                <a:gd name="T76" fmla="*/ 150 w 725"/>
                <a:gd name="T77" fmla="*/ 618 h 891"/>
                <a:gd name="T78" fmla="*/ 106 w 725"/>
                <a:gd name="T79" fmla="*/ 618 h 891"/>
                <a:gd name="T80" fmla="*/ 0 w 725"/>
                <a:gd name="T81" fmla="*/ 362 h 891"/>
                <a:gd name="T82" fmla="*/ 363 w 725"/>
                <a:gd name="T83" fmla="*/ 0 h 891"/>
                <a:gd name="T84" fmla="*/ 725 w 725"/>
                <a:gd name="T85" fmla="*/ 362 h 891"/>
                <a:gd name="T86" fmla="*/ 469 w 725"/>
                <a:gd name="T87" fmla="*/ 469 h 891"/>
                <a:gd name="T88" fmla="*/ 513 w 725"/>
                <a:gd name="T89" fmla="*/ 362 h 891"/>
                <a:gd name="T90" fmla="*/ 363 w 725"/>
                <a:gd name="T91" fmla="*/ 212 h 891"/>
                <a:gd name="T92" fmla="*/ 212 w 725"/>
                <a:gd name="T93" fmla="*/ 362 h 891"/>
                <a:gd name="T94" fmla="*/ 256 w 725"/>
                <a:gd name="T95" fmla="*/ 469 h 891"/>
                <a:gd name="T96" fmla="*/ 256 w 725"/>
                <a:gd name="T97" fmla="*/ 513 h 891"/>
                <a:gd name="T98" fmla="*/ 212 w 725"/>
                <a:gd name="T99" fmla="*/ 513 h 891"/>
                <a:gd name="T100" fmla="*/ 150 w 725"/>
                <a:gd name="T101" fmla="*/ 362 h 891"/>
                <a:gd name="T102" fmla="*/ 363 w 725"/>
                <a:gd name="T103" fmla="*/ 150 h 891"/>
                <a:gd name="T104" fmla="*/ 575 w 725"/>
                <a:gd name="T105" fmla="*/ 362 h 891"/>
                <a:gd name="T106" fmla="*/ 513 w 725"/>
                <a:gd name="T107" fmla="*/ 513 h 891"/>
                <a:gd name="T108" fmla="*/ 491 w 725"/>
                <a:gd name="T109" fmla="*/ 522 h 891"/>
                <a:gd name="T110" fmla="*/ 469 w 725"/>
                <a:gd name="T111" fmla="*/ 513 h 891"/>
                <a:gd name="T112" fmla="*/ 469 w 725"/>
                <a:gd name="T113" fmla="*/ 46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5" h="891">
                  <a:moveTo>
                    <a:pt x="437" y="362"/>
                  </a:moveTo>
                  <a:cubicBezTo>
                    <a:pt x="437" y="321"/>
                    <a:pt x="404" y="287"/>
                    <a:pt x="363" y="287"/>
                  </a:cubicBezTo>
                  <a:cubicBezTo>
                    <a:pt x="321" y="287"/>
                    <a:pt x="288" y="321"/>
                    <a:pt x="288" y="362"/>
                  </a:cubicBezTo>
                  <a:cubicBezTo>
                    <a:pt x="288" y="386"/>
                    <a:pt x="299" y="407"/>
                    <a:pt x="317" y="421"/>
                  </a:cubicBezTo>
                  <a:lnTo>
                    <a:pt x="207" y="891"/>
                  </a:lnTo>
                  <a:lnTo>
                    <a:pt x="519" y="891"/>
                  </a:lnTo>
                  <a:lnTo>
                    <a:pt x="408" y="421"/>
                  </a:lnTo>
                  <a:cubicBezTo>
                    <a:pt x="426" y="407"/>
                    <a:pt x="437" y="386"/>
                    <a:pt x="437" y="362"/>
                  </a:cubicBezTo>
                  <a:close/>
                  <a:moveTo>
                    <a:pt x="408" y="692"/>
                  </a:moveTo>
                  <a:lnTo>
                    <a:pt x="333" y="692"/>
                  </a:lnTo>
                  <a:lnTo>
                    <a:pt x="394" y="631"/>
                  </a:lnTo>
                  <a:lnTo>
                    <a:pt x="408" y="692"/>
                  </a:lnTo>
                  <a:close/>
                  <a:moveTo>
                    <a:pt x="363" y="499"/>
                  </a:moveTo>
                  <a:lnTo>
                    <a:pt x="382" y="580"/>
                  </a:lnTo>
                  <a:lnTo>
                    <a:pt x="343" y="580"/>
                  </a:lnTo>
                  <a:lnTo>
                    <a:pt x="363" y="499"/>
                  </a:lnTo>
                  <a:close/>
                  <a:moveTo>
                    <a:pt x="336" y="612"/>
                  </a:moveTo>
                  <a:lnTo>
                    <a:pt x="370" y="612"/>
                  </a:lnTo>
                  <a:lnTo>
                    <a:pt x="325" y="658"/>
                  </a:lnTo>
                  <a:lnTo>
                    <a:pt x="336" y="612"/>
                  </a:lnTo>
                  <a:close/>
                  <a:moveTo>
                    <a:pt x="285" y="829"/>
                  </a:moveTo>
                  <a:lnTo>
                    <a:pt x="310" y="723"/>
                  </a:lnTo>
                  <a:lnTo>
                    <a:pt x="392" y="723"/>
                  </a:lnTo>
                  <a:lnTo>
                    <a:pt x="289" y="829"/>
                  </a:lnTo>
                  <a:lnTo>
                    <a:pt x="285" y="829"/>
                  </a:lnTo>
                  <a:close/>
                  <a:moveTo>
                    <a:pt x="419" y="738"/>
                  </a:moveTo>
                  <a:lnTo>
                    <a:pt x="440" y="829"/>
                  </a:lnTo>
                  <a:lnTo>
                    <a:pt x="331" y="829"/>
                  </a:lnTo>
                  <a:lnTo>
                    <a:pt x="419" y="738"/>
                  </a:lnTo>
                  <a:close/>
                  <a:moveTo>
                    <a:pt x="725" y="362"/>
                  </a:moveTo>
                  <a:cubicBezTo>
                    <a:pt x="725" y="459"/>
                    <a:pt x="687" y="550"/>
                    <a:pt x="619" y="618"/>
                  </a:cubicBezTo>
                  <a:cubicBezTo>
                    <a:pt x="613" y="625"/>
                    <a:pt x="605" y="628"/>
                    <a:pt x="597" y="628"/>
                  </a:cubicBezTo>
                  <a:cubicBezTo>
                    <a:pt x="589" y="628"/>
                    <a:pt x="581" y="625"/>
                    <a:pt x="575" y="618"/>
                  </a:cubicBezTo>
                  <a:cubicBezTo>
                    <a:pt x="563" y="606"/>
                    <a:pt x="563" y="587"/>
                    <a:pt x="575" y="574"/>
                  </a:cubicBezTo>
                  <a:cubicBezTo>
                    <a:pt x="631" y="518"/>
                    <a:pt x="663" y="442"/>
                    <a:pt x="663" y="362"/>
                  </a:cubicBezTo>
                  <a:cubicBezTo>
                    <a:pt x="663" y="197"/>
                    <a:pt x="528" y="62"/>
                    <a:pt x="363" y="62"/>
                  </a:cubicBezTo>
                  <a:cubicBezTo>
                    <a:pt x="197" y="62"/>
                    <a:pt x="63" y="197"/>
                    <a:pt x="63" y="362"/>
                  </a:cubicBezTo>
                  <a:cubicBezTo>
                    <a:pt x="63" y="442"/>
                    <a:pt x="94" y="518"/>
                    <a:pt x="150" y="574"/>
                  </a:cubicBezTo>
                  <a:cubicBezTo>
                    <a:pt x="163" y="587"/>
                    <a:pt x="163" y="606"/>
                    <a:pt x="150" y="618"/>
                  </a:cubicBezTo>
                  <a:cubicBezTo>
                    <a:pt x="138" y="631"/>
                    <a:pt x="119" y="631"/>
                    <a:pt x="106" y="618"/>
                  </a:cubicBezTo>
                  <a:cubicBezTo>
                    <a:pt x="38" y="550"/>
                    <a:pt x="0" y="459"/>
                    <a:pt x="0" y="362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2" y="0"/>
                    <a:pt x="725" y="162"/>
                    <a:pt x="725" y="362"/>
                  </a:cubicBezTo>
                  <a:close/>
                  <a:moveTo>
                    <a:pt x="469" y="469"/>
                  </a:moveTo>
                  <a:cubicBezTo>
                    <a:pt x="497" y="440"/>
                    <a:pt x="513" y="402"/>
                    <a:pt x="513" y="362"/>
                  </a:cubicBezTo>
                  <a:cubicBezTo>
                    <a:pt x="513" y="279"/>
                    <a:pt x="446" y="212"/>
                    <a:pt x="363" y="212"/>
                  </a:cubicBezTo>
                  <a:cubicBezTo>
                    <a:pt x="280" y="212"/>
                    <a:pt x="212" y="279"/>
                    <a:pt x="212" y="362"/>
                  </a:cubicBezTo>
                  <a:cubicBezTo>
                    <a:pt x="212" y="402"/>
                    <a:pt x="228" y="440"/>
                    <a:pt x="256" y="469"/>
                  </a:cubicBezTo>
                  <a:cubicBezTo>
                    <a:pt x="268" y="481"/>
                    <a:pt x="268" y="500"/>
                    <a:pt x="256" y="513"/>
                  </a:cubicBezTo>
                  <a:cubicBezTo>
                    <a:pt x="244" y="525"/>
                    <a:pt x="224" y="525"/>
                    <a:pt x="212" y="513"/>
                  </a:cubicBezTo>
                  <a:cubicBezTo>
                    <a:pt x="172" y="473"/>
                    <a:pt x="150" y="419"/>
                    <a:pt x="150" y="362"/>
                  </a:cubicBezTo>
                  <a:cubicBezTo>
                    <a:pt x="150" y="245"/>
                    <a:pt x="245" y="150"/>
                    <a:pt x="363" y="150"/>
                  </a:cubicBezTo>
                  <a:cubicBezTo>
                    <a:pt x="480" y="150"/>
                    <a:pt x="575" y="245"/>
                    <a:pt x="575" y="362"/>
                  </a:cubicBezTo>
                  <a:cubicBezTo>
                    <a:pt x="575" y="419"/>
                    <a:pt x="553" y="473"/>
                    <a:pt x="513" y="513"/>
                  </a:cubicBezTo>
                  <a:cubicBezTo>
                    <a:pt x="507" y="519"/>
                    <a:pt x="499" y="522"/>
                    <a:pt x="491" y="522"/>
                  </a:cubicBezTo>
                  <a:cubicBezTo>
                    <a:pt x="483" y="522"/>
                    <a:pt x="475" y="519"/>
                    <a:pt x="469" y="513"/>
                  </a:cubicBezTo>
                  <a:cubicBezTo>
                    <a:pt x="457" y="500"/>
                    <a:pt x="457" y="481"/>
                    <a:pt x="469" y="469"/>
                  </a:cubicBezTo>
                  <a:close/>
                </a:path>
              </a:pathLst>
            </a:custGeom>
            <a:solidFill>
              <a:srgbClr val="FF8F54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071" tIns="45535" rIns="91071" bIns="45535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0697"/>
              <a:endParaRPr lang="zh-CN" altLang="en-US" sz="1992" i="1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  <p:grpSp>
        <p:nvGrpSpPr>
          <p:cNvPr id="25" name="îṧľîḋé">
            <a:extLst>
              <a:ext uri="{FF2B5EF4-FFF2-40B4-BE49-F238E27FC236}">
                <a16:creationId xmlns:a16="http://schemas.microsoft.com/office/drawing/2014/main" id="{B9A6F45E-200C-F840-94F9-2F5682A0048F}"/>
              </a:ext>
            </a:extLst>
          </p:cNvPr>
          <p:cNvGrpSpPr/>
          <p:nvPr/>
        </p:nvGrpSpPr>
        <p:grpSpPr>
          <a:xfrm>
            <a:off x="7621160" y="4812454"/>
            <a:ext cx="3276194" cy="1107019"/>
            <a:chOff x="9065678" y="2419803"/>
            <a:chExt cx="3019305" cy="1111505"/>
          </a:xfrm>
        </p:grpSpPr>
        <p:sp>
          <p:nvSpPr>
            <p:cNvPr id="26" name="îS1íḓe">
              <a:extLst>
                <a:ext uri="{FF2B5EF4-FFF2-40B4-BE49-F238E27FC236}">
                  <a16:creationId xmlns:a16="http://schemas.microsoft.com/office/drawing/2014/main" id="{D2457ED2-CABE-C04A-BB47-D79B88AEB021}"/>
                </a:ext>
              </a:extLst>
            </p:cNvPr>
            <p:cNvSpPr txBox="1"/>
            <p:nvPr/>
          </p:nvSpPr>
          <p:spPr>
            <a:xfrm>
              <a:off x="9065678" y="2419803"/>
              <a:ext cx="2453222" cy="49527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071" tIns="45535" rIns="91071" bIns="45535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zh-CN" altLang="en-US" sz="1600" dirty="0">
                  <a:solidFill>
                    <a:srgbClr val="21292A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个性化报告</a:t>
              </a:r>
              <a:endParaRPr lang="id-ID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27" name="ïŝlïḑé">
              <a:extLst>
                <a:ext uri="{FF2B5EF4-FFF2-40B4-BE49-F238E27FC236}">
                  <a16:creationId xmlns:a16="http://schemas.microsoft.com/office/drawing/2014/main" id="{1D2AC8B0-7C45-8343-8E44-A434C876AD56}"/>
                </a:ext>
              </a:extLst>
            </p:cNvPr>
            <p:cNvSpPr/>
            <p:nvPr/>
          </p:nvSpPr>
          <p:spPr bwMode="auto">
            <a:xfrm>
              <a:off x="9065678" y="2858659"/>
              <a:ext cx="3019305" cy="67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071" tIns="45535" rIns="91071" bIns="45535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0" dirty="0">
                  <a:latin typeface="TencentSans W3" panose="020C04030202040F0204" pitchFamily="34" charset="-122"/>
                  <a:ea typeface="TencentSans W3" panose="020C04030202040F0204" pitchFamily="34" charset="-122"/>
                </a:rPr>
                <a:t>针对学生、班级、年级、学校等多维度，生成个性化报告，支持月报、季度报告、年度报告等</a:t>
              </a:r>
              <a:endParaRPr lang="en-US" altLang="zh-CN" sz="1200" b="0" dirty="0"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  <p:cxnSp>
        <p:nvCxnSpPr>
          <p:cNvPr id="30" name="直接连接符 8">
            <a:extLst>
              <a:ext uri="{FF2B5EF4-FFF2-40B4-BE49-F238E27FC236}">
                <a16:creationId xmlns:a16="http://schemas.microsoft.com/office/drawing/2014/main" id="{C2547A1A-3EB1-AA42-A329-14D9501E92A6}"/>
              </a:ext>
            </a:extLst>
          </p:cNvPr>
          <p:cNvCxnSpPr>
            <a:cxnSpLocks/>
          </p:cNvCxnSpPr>
          <p:nvPr/>
        </p:nvCxnSpPr>
        <p:spPr>
          <a:xfrm>
            <a:off x="7685973" y="3130692"/>
            <a:ext cx="328479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9">
            <a:extLst>
              <a:ext uri="{FF2B5EF4-FFF2-40B4-BE49-F238E27FC236}">
                <a16:creationId xmlns:a16="http://schemas.microsoft.com/office/drawing/2014/main" id="{DEA9024C-628D-7742-9A1D-20115A4EAD6F}"/>
              </a:ext>
            </a:extLst>
          </p:cNvPr>
          <p:cNvCxnSpPr>
            <a:cxnSpLocks/>
          </p:cNvCxnSpPr>
          <p:nvPr/>
        </p:nvCxnSpPr>
        <p:spPr>
          <a:xfrm>
            <a:off x="7694578" y="4674507"/>
            <a:ext cx="327619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00942DF-B36D-1E48-B892-1F3E2F4D92BD}"/>
              </a:ext>
            </a:extLst>
          </p:cNvPr>
          <p:cNvSpPr txBox="1"/>
          <p:nvPr/>
        </p:nvSpPr>
        <p:spPr>
          <a:xfrm>
            <a:off x="503058" y="786191"/>
            <a:ext cx="9807771" cy="78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 b="1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Lato" charset="0"/>
              </a:defRPr>
            </a:lvl1pPr>
          </a:lstStyle>
          <a:p>
            <a:pPr algn="l"/>
            <a:r>
              <a:rPr lang="zh-CN" altLang="en-US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利用的大数据分析技术、新增多维护数据可视化分析，多终端、多场景、多角色数据查看，学校动态随时掌握，利用大数据技术辅助学校管理</a:t>
            </a:r>
            <a:endParaRPr lang="en-US" altLang="zh-CN" dirty="0">
              <a:solidFill>
                <a:srgbClr val="21292A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2" name="íŝ1iḓê">
            <a:extLst>
              <a:ext uri="{FF2B5EF4-FFF2-40B4-BE49-F238E27FC236}">
                <a16:creationId xmlns:a16="http://schemas.microsoft.com/office/drawing/2014/main" id="{DD48FF1C-43C2-AB42-8E24-467BADEF6650}"/>
              </a:ext>
            </a:extLst>
          </p:cNvPr>
          <p:cNvSpPr txBox="1"/>
          <p:nvPr/>
        </p:nvSpPr>
        <p:spPr>
          <a:xfrm>
            <a:off x="7612552" y="3212450"/>
            <a:ext cx="2661947" cy="493275"/>
          </a:xfrm>
          <a:prstGeom prst="rect">
            <a:avLst/>
          </a:prstGeom>
          <a:noFill/>
          <a:ln w="3175">
            <a:noFill/>
          </a:ln>
        </p:spPr>
        <p:txBody>
          <a:bodyPr wrap="square" lIns="91071" tIns="45535" rIns="91071" bIns="45535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多场景数据可视化</a:t>
            </a:r>
            <a:endParaRPr lang="id-ID" sz="1600" dirty="0">
              <a:solidFill>
                <a:srgbClr val="21292A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43" name="矩形 8">
            <a:extLst>
              <a:ext uri="{FF2B5EF4-FFF2-40B4-BE49-F238E27FC236}">
                <a16:creationId xmlns:a16="http://schemas.microsoft.com/office/drawing/2014/main" id="{6B9026E4-9946-754A-929D-C5B5331E533C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44" name="矩形 7">
            <a:extLst>
              <a:ext uri="{FF2B5EF4-FFF2-40B4-BE49-F238E27FC236}">
                <a16:creationId xmlns:a16="http://schemas.microsoft.com/office/drawing/2014/main" id="{92D4A3B8-471A-8849-9721-AE2DDD97BFCD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A5E963B9-F2DF-3C4C-A0BE-278162FD00BA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6384759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让校园管理更灵活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多维度数据可视化分析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71EFEF0-9D56-5B4E-84C1-7669908B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07" y="2055026"/>
            <a:ext cx="4376133" cy="223064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05088C8-EC80-D944-8BBC-78E99CCA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42" y="2236057"/>
            <a:ext cx="3285461" cy="94035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7B0D154-9778-8948-AC50-88318AAE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72" y="3341412"/>
            <a:ext cx="4450305" cy="223064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00EA8F3-EF6B-DE44-BF19-F2E25C2DC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11" y="3437731"/>
            <a:ext cx="3378838" cy="191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图像" descr="图像">
            <a:extLst>
              <a:ext uri="{FF2B5EF4-FFF2-40B4-BE49-F238E27FC236}">
                <a16:creationId xmlns:a16="http://schemas.microsoft.com/office/drawing/2014/main" id="{E1FC3845-54FA-B74F-B621-BA7DB4BB6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9021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ABF313F8-7C24-4F4B-8170-056FA545CB3C}"/>
              </a:ext>
            </a:extLst>
          </p:cNvPr>
          <p:cNvSpPr/>
          <p:nvPr/>
        </p:nvSpPr>
        <p:spPr>
          <a:xfrm>
            <a:off x="276630" y="316838"/>
            <a:ext cx="135974" cy="194260"/>
          </a:xfrm>
          <a:prstGeom prst="rect">
            <a:avLst/>
          </a:prstGeom>
          <a:solidFill>
            <a:srgbClr val="05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A7F3A3C0-65E3-7A4A-85B1-EEC7C4A9C8AD}"/>
              </a:ext>
            </a:extLst>
          </p:cNvPr>
          <p:cNvSpPr/>
          <p:nvPr/>
        </p:nvSpPr>
        <p:spPr>
          <a:xfrm>
            <a:off x="432368" y="316838"/>
            <a:ext cx="23716" cy="1942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 sz="1195" noProof="1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D5F3CAC-172B-C641-889E-D5BD772396E4}"/>
              </a:ext>
            </a:extLst>
          </p:cNvPr>
          <p:cNvSpPr txBox="1">
            <a:spLocks noChangeArrowheads="1"/>
          </p:cNvSpPr>
          <p:nvPr/>
        </p:nvSpPr>
        <p:spPr>
          <a:xfrm>
            <a:off x="503058" y="257682"/>
            <a:ext cx="6384759" cy="283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让校园连接更加便捷</a:t>
            </a:r>
            <a:r>
              <a:rPr lang="en-US" altLang="zh-CN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lang="zh-CN" altLang="en-US" sz="1800" dirty="0">
                <a:solidFill>
                  <a:srgbClr val="0DB1DD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开放连接满足多类型功能接入需求</a:t>
            </a: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08207FA6-6A5F-7446-9752-2AEB1638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89" y="6524984"/>
            <a:ext cx="885412" cy="19873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097C28-93DE-6344-80AB-45A748912986}"/>
              </a:ext>
            </a:extLst>
          </p:cNvPr>
          <p:cNvSpPr txBox="1"/>
          <p:nvPr/>
        </p:nvSpPr>
        <p:spPr>
          <a:xfrm>
            <a:off x="503058" y="664259"/>
            <a:ext cx="10721340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开放平台通过</a:t>
            </a:r>
            <a:r>
              <a:rPr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API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、</a:t>
            </a:r>
            <a:r>
              <a:rPr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SDK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、</a:t>
            </a:r>
            <a:r>
              <a:rPr lang="en-US" altLang="zh-CN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H5</a:t>
            </a:r>
            <a:r>
              <a:rPr lang="zh-CN" altLang="en-US" sz="1600" dirty="0">
                <a:solidFill>
                  <a:srgbClr val="21292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Lato" charset="0"/>
              </a:rPr>
              <a:t>等方式向开发者提供数据同步、软硬件链接、登录插件，帮助合作伙伴和客户快速构建自己的应用，满足定制化需求，并且以应用市场的形式为开发者提供应用分发渠道服务</a:t>
            </a:r>
          </a:p>
        </p:txBody>
      </p:sp>
      <p:pic>
        <p:nvPicPr>
          <p:cNvPr id="7" name="Picture 1" descr="C://Users/haiquanyin/AppData/Local/YNote/data/weixinobU7VjuhabNT3kZicAbMuzw_TXIg/bc8233d9506445478a570f2ded70421d/clipboard.png">
            <a:extLst>
              <a:ext uri="{FF2B5EF4-FFF2-40B4-BE49-F238E27FC236}">
                <a16:creationId xmlns:a16="http://schemas.microsoft.com/office/drawing/2014/main" id="{A08ED5CF-79E5-8A4B-BCE8-BA26F5F5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0" y="3024321"/>
            <a:ext cx="4639517" cy="309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1FDFFD1-DE29-B243-B564-E5D2FAFD3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44332"/>
              </p:ext>
            </p:extLst>
          </p:nvPr>
        </p:nvGraphicFramePr>
        <p:xfrm>
          <a:off x="658240" y="1736342"/>
          <a:ext cx="4639517" cy="88392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348902">
                  <a:extLst>
                    <a:ext uri="{9D8B030D-6E8A-4147-A177-3AD203B41FA5}">
                      <a16:colId xmlns:a16="http://schemas.microsoft.com/office/drawing/2014/main" val="318018454"/>
                    </a:ext>
                  </a:extLst>
                </a:gridCol>
                <a:gridCol w="1099852">
                  <a:extLst>
                    <a:ext uri="{9D8B030D-6E8A-4147-A177-3AD203B41FA5}">
                      <a16:colId xmlns:a16="http://schemas.microsoft.com/office/drawing/2014/main" val="4096918015"/>
                    </a:ext>
                  </a:extLst>
                </a:gridCol>
                <a:gridCol w="921014">
                  <a:extLst>
                    <a:ext uri="{9D8B030D-6E8A-4147-A177-3AD203B41FA5}">
                      <a16:colId xmlns:a16="http://schemas.microsoft.com/office/drawing/2014/main" val="501046424"/>
                    </a:ext>
                  </a:extLst>
                </a:gridCol>
                <a:gridCol w="1269749">
                  <a:extLst>
                    <a:ext uri="{9D8B030D-6E8A-4147-A177-3AD203B41FA5}">
                      <a16:colId xmlns:a16="http://schemas.microsoft.com/office/drawing/2014/main" val="1183057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1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价值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1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合作伙伴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1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客户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1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纯第三方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48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0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丰富标准化产品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0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0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0" i="0" kern="120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有，但很有限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52878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0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解决定制化需求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0" i="0" kern="120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0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200" b="0" i="0" kern="1200" dirty="0">
                          <a:solidFill>
                            <a:srgbClr val="21292A"/>
                          </a:solidFill>
                          <a:latin typeface="TencentSans W3" panose="020C04030202040F0204" pitchFamily="34" charset="-122"/>
                          <a:ea typeface="TencentSans W3" panose="020C04030202040F0204" pitchFamily="34" charset="-122"/>
                        </a:rPr>
                        <a:t>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082253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ABA4342-73AB-6A42-9B24-875B282CE590}"/>
              </a:ext>
            </a:extLst>
          </p:cNvPr>
          <p:cNvSpPr/>
          <p:nvPr/>
        </p:nvSpPr>
        <p:spPr>
          <a:xfrm>
            <a:off x="6463722" y="1552420"/>
            <a:ext cx="4543358" cy="85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" charset="0"/>
              </a:rPr>
              <a:t>应用接入方式：</a:t>
            </a:r>
            <a:endParaRPr lang="en-US" altLang="zh-CN" sz="1200" dirty="0">
              <a:solidFill>
                <a:srgbClr val="21292A"/>
              </a:solidFill>
              <a:latin typeface="TencentSans W3" panose="020C04030202040F0204" pitchFamily="34" charset="-122"/>
              <a:ea typeface="TencentSans W3" panose="020C04030202040F0204" pitchFamily="34" charset="-122"/>
              <a:cs typeface="Lato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" charset="0"/>
              </a:rPr>
              <a:t>核心应用：小程序合包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" charset="0"/>
              </a:rPr>
              <a:t>非核心应用： </a:t>
            </a:r>
            <a:r>
              <a:rPr lang="en-US" altLang="zh-CN" sz="1100" b="0" dirty="0" err="1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" charset="0"/>
              </a:rPr>
              <a:t>webview</a:t>
            </a:r>
            <a:r>
              <a:rPr lang="zh-CN" altLang="en-US" sz="11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" charset="0"/>
              </a:rPr>
              <a:t>嵌入第三方</a:t>
            </a:r>
            <a:r>
              <a:rPr lang="en-US" altLang="zh-CN" sz="11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" charset="0"/>
              </a:rPr>
              <a:t>H5</a:t>
            </a:r>
            <a:r>
              <a:rPr lang="zh-CN" altLang="en-US" sz="1100" b="0" dirty="0">
                <a:solidFill>
                  <a:srgbClr val="21292A"/>
                </a:solidFill>
                <a:latin typeface="TencentSans W3" panose="020C04030202040F0204" pitchFamily="34" charset="-122"/>
                <a:ea typeface="TencentSans W3" panose="020C04030202040F0204" pitchFamily="34" charset="-122"/>
                <a:cs typeface="Lato" charset="0"/>
              </a:rPr>
              <a:t>（静态资源托管）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B18595-86D3-A345-A288-F3B572151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2" t="27132" r="6658" b="7489"/>
          <a:stretch/>
        </p:blipFill>
        <p:spPr>
          <a:xfrm>
            <a:off x="6463722" y="2604120"/>
            <a:ext cx="3682317" cy="34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3286"/>
      </p:ext>
    </p:extLst>
  </p:cSld>
  <p:clrMapOvr>
    <a:masterClrMapping/>
  </p:clrMapOvr>
</p:sld>
</file>

<file path=ppt/theme/theme1.xml><?xml version="1.0" encoding="utf-8"?>
<a:theme xmlns:a="http://schemas.openxmlformats.org/drawingml/2006/main" name="章节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wrap="none" lIns="50800" tIns="50800" rIns="50800" bIns="50800" anchor="ctr">
        <a:sp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通用小格式版本(母版)" id="{0088D929-B7B1-5441-85A5-ECF925C76384}" vid="{C2C8712A-FB09-E147-865C-08EEC6ABC1AF}"/>
    </a:ext>
  </a:extLst>
</a:theme>
</file>

<file path=ppt/theme/theme2.xml><?xml version="1.0" encoding="utf-8"?>
<a:theme xmlns:a="http://schemas.openxmlformats.org/drawingml/2006/main" name="内容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通用小格式版本(母版)" id="{0088D929-B7B1-5441-85A5-ECF925C76384}" vid="{55119DE4-517B-E54F-B65B-5BE6334AD246}"/>
    </a:ext>
  </a:extLst>
</a:theme>
</file>

<file path=ppt/theme/theme3.xml><?xml version="1.0" encoding="utf-8"?>
<a:theme xmlns:a="http://schemas.openxmlformats.org/drawingml/2006/main" name="封底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通用小格式版本(母版)" id="{0088D929-B7B1-5441-85A5-ECF925C76384}" vid="{CB75AC0D-A9B9-2C4C-95AF-6D966B519ACD}"/>
    </a:ext>
  </a:extLst>
</a:theme>
</file>

<file path=ppt/theme/theme4.xml><?xml version="1.0" encoding="utf-8"?>
<a:theme xmlns:a="http://schemas.openxmlformats.org/drawingml/2006/main" name="纯色空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纯色空白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封皮</Template>
  <TotalTime>7382</TotalTime>
  <Words>3656</Words>
  <Application>Microsoft Office PowerPoint</Application>
  <PresentationFormat>自定义</PresentationFormat>
  <Paragraphs>480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Gill Sans</vt:lpstr>
      <vt:lpstr>Helvetica Neue</vt:lpstr>
      <vt:lpstr>TencentSans W3</vt:lpstr>
      <vt:lpstr>TencentSans W7</vt:lpstr>
      <vt:lpstr>TTTGB Medium</vt:lpstr>
      <vt:lpstr>TTTGBMedium</vt:lpstr>
      <vt:lpstr>等线</vt:lpstr>
      <vt:lpstr>腾讯体 W3</vt:lpstr>
      <vt:lpstr>腾讯体 W7</vt:lpstr>
      <vt:lpstr>Arial</vt:lpstr>
      <vt:lpstr>Calibri</vt:lpstr>
      <vt:lpstr>Calibri Light</vt:lpstr>
      <vt:lpstr>Wingdings</vt:lpstr>
      <vt:lpstr>章节页</vt:lpstr>
      <vt:lpstr>内容页</vt:lpstr>
      <vt:lpstr>封底</vt:lpstr>
      <vt:lpstr>纯色空白</vt:lpstr>
      <vt:lpstr>1_纯色空白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T125596</dc:creator>
  <cp:keywords/>
  <dc:description/>
  <cp:lastModifiedBy>haiquanyin(尹海权)</cp:lastModifiedBy>
  <cp:revision>234</cp:revision>
  <cp:lastPrinted>2019-07-09T13:07:14Z</cp:lastPrinted>
  <dcterms:created xsi:type="dcterms:W3CDTF">2019-05-22T06:47:26Z</dcterms:created>
  <dcterms:modified xsi:type="dcterms:W3CDTF">2020-01-09T11:06:35Z</dcterms:modified>
  <cp:category/>
</cp:coreProperties>
</file>